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fcb262a60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5dbd15d424786"/>
  </p:sldMasterIdLst>
  <p:sldIdLst>
    <p:sldId xmlns:r="http://schemas.openxmlformats.org/officeDocument/2006/relationships" id="256" r:id="Rb87991df029f41db"/>
    <p:sldId xmlns:r="http://schemas.openxmlformats.org/officeDocument/2006/relationships" id="257" r:id="Rd40e8180ae964431"/>
    <p:sldId xmlns:r="http://schemas.openxmlformats.org/officeDocument/2006/relationships" id="258" r:id="R3830dcc3bd7343a5"/>
    <p:sldId xmlns:r="http://schemas.openxmlformats.org/officeDocument/2006/relationships" id="259" r:id="Rc58e7b2c615c424a"/>
    <p:sldId xmlns:r="http://schemas.openxmlformats.org/officeDocument/2006/relationships" id="260" r:id="R488ed6afa6bd4e74"/>
    <p:sldId xmlns:r="http://schemas.openxmlformats.org/officeDocument/2006/relationships" id="261" r:id="R0f07ec3b3ca44454"/>
    <p:sldId xmlns:r="http://schemas.openxmlformats.org/officeDocument/2006/relationships" id="262" r:id="Rc23c55dc4d1e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5dbd15d424786" /><Relationship Type="http://schemas.openxmlformats.org/officeDocument/2006/relationships/slide" Target="/ppt/slides/slide1.xml" Id="Rb87991df029f41db" /><Relationship Type="http://schemas.openxmlformats.org/officeDocument/2006/relationships/slide" Target="/ppt/slides/slide2.xml" Id="Rd40e8180ae964431" /><Relationship Type="http://schemas.openxmlformats.org/officeDocument/2006/relationships/slide" Target="/ppt/slides/slide3.xml" Id="R3830dcc3bd7343a5" /><Relationship Type="http://schemas.openxmlformats.org/officeDocument/2006/relationships/slide" Target="/ppt/slides/slide4.xml" Id="Rc58e7b2c615c424a" /><Relationship Type="http://schemas.openxmlformats.org/officeDocument/2006/relationships/slide" Target="/ppt/slides/slide5.xml" Id="R488ed6afa6bd4e74" /><Relationship Type="http://schemas.openxmlformats.org/officeDocument/2006/relationships/slide" Target="/ppt/slides/slide6.xml" Id="R0f07ec3b3ca44454" /><Relationship Type="http://schemas.openxmlformats.org/officeDocument/2006/relationships/slide" Target="/ppt/slides/slide7.xml" Id="Rc23c55dc4d1e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a61f84d4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7f2dde404c50" /><Relationship Type="http://schemas.openxmlformats.org/officeDocument/2006/relationships/theme" Target="/ppt/slideMasters/theme/theme1.xml" Id="R7a2d1c21db8d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17f2dde40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2b25894c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ac487a26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5ef2a577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d25254e9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1782ae12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37c991a8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0c606e1e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HÅHOLMEN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12 906 822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−3 074 577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−2 077 723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Håholmen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post@haholmen.no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www.haholmen.no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986 295 070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