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88a33d852d0429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10c0641a3649d4"/>
  </p:sldMasterIdLst>
  <p:sldIdLst>
    <p:sldId xmlns:r="http://schemas.openxmlformats.org/officeDocument/2006/relationships" id="256" r:id="R8a8500d52e744c07"/>
    <p:sldId xmlns:r="http://schemas.openxmlformats.org/officeDocument/2006/relationships" id="257" r:id="R1a521990235f4f36"/>
    <p:sldId xmlns:r="http://schemas.openxmlformats.org/officeDocument/2006/relationships" id="258" r:id="Rab5c564007824090"/>
    <p:sldId xmlns:r="http://schemas.openxmlformats.org/officeDocument/2006/relationships" id="259" r:id="R73458c1fe18a4ca9"/>
    <p:sldId xmlns:r="http://schemas.openxmlformats.org/officeDocument/2006/relationships" id="260" r:id="R86c9d0223d9048e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10c0641a3649d4" /><Relationship Type="http://schemas.openxmlformats.org/officeDocument/2006/relationships/slide" Target="/ppt/slides/slide1.xml" Id="R8a8500d52e744c07" /><Relationship Type="http://schemas.openxmlformats.org/officeDocument/2006/relationships/slide" Target="/ppt/slides/slide2.xml" Id="R1a521990235f4f36" /><Relationship Type="http://schemas.openxmlformats.org/officeDocument/2006/relationships/slide" Target="/ppt/slides/slide3.xml" Id="Rab5c564007824090" /><Relationship Type="http://schemas.openxmlformats.org/officeDocument/2006/relationships/slide" Target="/ppt/slides/slide4.xml" Id="R73458c1fe18a4ca9" /><Relationship Type="http://schemas.openxmlformats.org/officeDocument/2006/relationships/slide" Target="/ppt/slides/slide5.xml" Id="R86c9d0223d9048e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6b0b979f3d43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c16db7c0434fc3" /><Relationship Type="http://schemas.openxmlformats.org/officeDocument/2006/relationships/theme" Target="/ppt/slideMasters/theme/theme1.xml" Id="R866e416f5a7a485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c16db7c0434fc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b692dd74f24e4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754a0033d244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420f42585744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65de5e92614a4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97a8499c064b5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TERRASSEN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TERRASSEN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TERRASSEN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TERRASSEN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TERRASSEN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TERRASSEN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986 302 549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TERRASSEN AS</a:t>
            </a:r>
          </a:p>
        </p:txBody>
      </p:sp>
    </p:spTree>
  </p:cSld>
  <p:clrMapOvr>
    <a:masterClrMapping xmlns:a="http://schemas.openxmlformats.org/drawingml/2006/main"/>
  </p:clrMapOvr>
</p:sld>
</file>