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bea258d37f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82cfb252044f0"/>
  </p:sldMasterIdLst>
  <p:sldIdLst>
    <p:sldId xmlns:r="http://schemas.openxmlformats.org/officeDocument/2006/relationships" id="256" r:id="R228b565b1bac4cac"/>
    <p:sldId xmlns:r="http://schemas.openxmlformats.org/officeDocument/2006/relationships" id="257" r:id="R60d974111d3e4606"/>
    <p:sldId xmlns:r="http://schemas.openxmlformats.org/officeDocument/2006/relationships" id="258" r:id="Rc145d66f47594afd"/>
    <p:sldId xmlns:r="http://schemas.openxmlformats.org/officeDocument/2006/relationships" id="259" r:id="Rae393ae48504434a"/>
    <p:sldId xmlns:r="http://schemas.openxmlformats.org/officeDocument/2006/relationships" id="260" r:id="R3583030d820c42bc"/>
    <p:sldId xmlns:r="http://schemas.openxmlformats.org/officeDocument/2006/relationships" id="261" r:id="Raf6666211d6f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82cfb252044f0" /><Relationship Type="http://schemas.openxmlformats.org/officeDocument/2006/relationships/slide" Target="/ppt/slides/slide1.xml" Id="R228b565b1bac4cac" /><Relationship Type="http://schemas.openxmlformats.org/officeDocument/2006/relationships/slide" Target="/ppt/slides/slide2.xml" Id="R60d974111d3e4606" /><Relationship Type="http://schemas.openxmlformats.org/officeDocument/2006/relationships/slide" Target="/ppt/slides/slide3.xml" Id="Rc145d66f47594afd" /><Relationship Type="http://schemas.openxmlformats.org/officeDocument/2006/relationships/slide" Target="/ppt/slides/slide4.xml" Id="Rae393ae48504434a" /><Relationship Type="http://schemas.openxmlformats.org/officeDocument/2006/relationships/slide" Target="/ppt/slides/slide5.xml" Id="R3583030d820c42bc" /><Relationship Type="http://schemas.openxmlformats.org/officeDocument/2006/relationships/slide" Target="/ppt/slides/slide6.xml" Id="Raf6666211d6f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44e1ad302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2a13269394b30" /><Relationship Type="http://schemas.openxmlformats.org/officeDocument/2006/relationships/theme" Target="/ppt/slideMasters/theme/theme1.xml" Id="R56158d924489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2a1326939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f45a5c9b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e9d6aa5d4a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6989efe174a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9a28f013b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9bf90c5ee44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426a1f9a0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CHAMPION VINCITA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CHAMPION VINCITA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CHAMPION SHIPPING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986 320 849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CHAMPION VINCITA AS</a:t>
            </a:r>
          </a:p>
        </p:txBody>
      </p:sp>
    </p:spTree>
  </p:cSld>
  <p:clrMapOvr>
    <a:masterClrMapping xmlns:a="http://schemas.openxmlformats.org/drawingml/2006/main"/>
  </p:clrMapOvr>
</p:sld>
</file>