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5571f8580642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e173c0e12947de"/>
  </p:sldMasterIdLst>
  <p:sldIdLst>
    <p:sldId xmlns:r="http://schemas.openxmlformats.org/officeDocument/2006/relationships" id="256" r:id="Red02b25d9a8d4884"/>
    <p:sldId xmlns:r="http://schemas.openxmlformats.org/officeDocument/2006/relationships" id="257" r:id="Rdc38f4e23a9b46b9"/>
    <p:sldId xmlns:r="http://schemas.openxmlformats.org/officeDocument/2006/relationships" id="258" r:id="Rcf1c7d802df44220"/>
    <p:sldId xmlns:r="http://schemas.openxmlformats.org/officeDocument/2006/relationships" id="259" r:id="R82d0bd2b714b495d"/>
    <p:sldId xmlns:r="http://schemas.openxmlformats.org/officeDocument/2006/relationships" id="260" r:id="Rb381fe5fb7364c22"/>
    <p:sldId xmlns:r="http://schemas.openxmlformats.org/officeDocument/2006/relationships" id="261" r:id="Re9f08b4dff8d4262"/>
    <p:sldId xmlns:r="http://schemas.openxmlformats.org/officeDocument/2006/relationships" id="262" r:id="R209d779c23034c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173c0e12947de" /><Relationship Type="http://schemas.openxmlformats.org/officeDocument/2006/relationships/slide" Target="/ppt/slides/slide1.xml" Id="Red02b25d9a8d4884" /><Relationship Type="http://schemas.openxmlformats.org/officeDocument/2006/relationships/slide" Target="/ppt/slides/slide2.xml" Id="Rdc38f4e23a9b46b9" /><Relationship Type="http://schemas.openxmlformats.org/officeDocument/2006/relationships/slide" Target="/ppt/slides/slide3.xml" Id="Rcf1c7d802df44220" /><Relationship Type="http://schemas.openxmlformats.org/officeDocument/2006/relationships/slide" Target="/ppt/slides/slide4.xml" Id="R82d0bd2b714b495d" /><Relationship Type="http://schemas.openxmlformats.org/officeDocument/2006/relationships/slide" Target="/ppt/slides/slide5.xml" Id="Rb381fe5fb7364c22" /><Relationship Type="http://schemas.openxmlformats.org/officeDocument/2006/relationships/slide" Target="/ppt/slides/slide6.xml" Id="Re9f08b4dff8d4262" /><Relationship Type="http://schemas.openxmlformats.org/officeDocument/2006/relationships/slide" Target="/ppt/slides/slide7.xml" Id="R209d779c23034c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0db5a8e04a4a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a02c1e2634ae1" /><Relationship Type="http://schemas.openxmlformats.org/officeDocument/2006/relationships/theme" Target="/ppt/slideMasters/theme/theme1.xml" Id="R11cb99dfe34840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0a02c1e2634a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4fd8cb29b4a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d7891b9d947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46052850a4b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8de6b1d3647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45151bca748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858f489524d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fb7dbb4bb4c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WENAAS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WENAAS INVEST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1 039 066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912 686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18 194 362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115 777 296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117 090 574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WENAAS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Sørsidevegen 1740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986 330 402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