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a9d377e6f34e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5c887d62546b0"/>
  </p:sldMasterIdLst>
  <p:sldIdLst>
    <p:sldId xmlns:r="http://schemas.openxmlformats.org/officeDocument/2006/relationships" id="256" r:id="R8d971e4a981c4562"/>
    <p:sldId xmlns:r="http://schemas.openxmlformats.org/officeDocument/2006/relationships" id="257" r:id="Rcff125e9200540bd"/>
    <p:sldId xmlns:r="http://schemas.openxmlformats.org/officeDocument/2006/relationships" id="258" r:id="R326863bf71644505"/>
    <p:sldId xmlns:r="http://schemas.openxmlformats.org/officeDocument/2006/relationships" id="259" r:id="R86eb85b268054438"/>
    <p:sldId xmlns:r="http://schemas.openxmlformats.org/officeDocument/2006/relationships" id="260" r:id="R27c2f1994fee4de6"/>
    <p:sldId xmlns:r="http://schemas.openxmlformats.org/officeDocument/2006/relationships" id="261" r:id="R5e4d33e6b73148f3"/>
    <p:sldId xmlns:r="http://schemas.openxmlformats.org/officeDocument/2006/relationships" id="262" r:id="Rb351e145004740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5c887d62546b0" /><Relationship Type="http://schemas.openxmlformats.org/officeDocument/2006/relationships/slide" Target="/ppt/slides/slide1.xml" Id="R8d971e4a981c4562" /><Relationship Type="http://schemas.openxmlformats.org/officeDocument/2006/relationships/slide" Target="/ppt/slides/slide2.xml" Id="Rcff125e9200540bd" /><Relationship Type="http://schemas.openxmlformats.org/officeDocument/2006/relationships/slide" Target="/ppt/slides/slide3.xml" Id="R326863bf71644505" /><Relationship Type="http://schemas.openxmlformats.org/officeDocument/2006/relationships/slide" Target="/ppt/slides/slide4.xml" Id="R86eb85b268054438" /><Relationship Type="http://schemas.openxmlformats.org/officeDocument/2006/relationships/slide" Target="/ppt/slides/slide5.xml" Id="R27c2f1994fee4de6" /><Relationship Type="http://schemas.openxmlformats.org/officeDocument/2006/relationships/slide" Target="/ppt/slides/slide6.xml" Id="R5e4d33e6b73148f3" /><Relationship Type="http://schemas.openxmlformats.org/officeDocument/2006/relationships/slide" Target="/ppt/slides/slide7.xml" Id="Rb351e145004740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93c437cf14a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6f8d6c38d42d1" /><Relationship Type="http://schemas.openxmlformats.org/officeDocument/2006/relationships/theme" Target="/ppt/slideMasters/theme/theme1.xml" Id="R4b116b035cf844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e6f8d6c38d42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05b5a7f454b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486c51f6c4f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86a5d4ec544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a3ede052e45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66d9fa8914e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7ae25a9d747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ff973c9804d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HEKLA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HEKLA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324 487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−352 143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18 913 581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290 479 971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290 675 092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WENAAS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Bruasetvegen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986 331 190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HEKLA AS</a:t>
            </a:r>
          </a:p>
        </p:txBody>
      </p:sp>
    </p:spTree>
  </p:cSld>
  <p:clrMapOvr>
    <a:masterClrMapping xmlns:a="http://schemas.openxmlformats.org/drawingml/2006/main"/>
  </p:clrMapOvr>
</p:sld>
</file>