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2fbab4096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5edabc76404d3a"/>
  </p:sldMasterIdLst>
  <p:sldIdLst>
    <p:sldId xmlns:r="http://schemas.openxmlformats.org/officeDocument/2006/relationships" id="256" r:id="R97a610be13cc4947"/>
    <p:sldId xmlns:r="http://schemas.openxmlformats.org/officeDocument/2006/relationships" id="257" r:id="R6477b0c0d7fe4486"/>
    <p:sldId xmlns:r="http://schemas.openxmlformats.org/officeDocument/2006/relationships" id="258" r:id="R3acac6eec9374b81"/>
    <p:sldId xmlns:r="http://schemas.openxmlformats.org/officeDocument/2006/relationships" id="259" r:id="R3debf14a6a6c4b01"/>
    <p:sldId xmlns:r="http://schemas.openxmlformats.org/officeDocument/2006/relationships" id="260" r:id="R8b807e068f2d4016"/>
    <p:sldId xmlns:r="http://schemas.openxmlformats.org/officeDocument/2006/relationships" id="261" r:id="Rccb224a3753743af"/>
    <p:sldId xmlns:r="http://schemas.openxmlformats.org/officeDocument/2006/relationships" id="262" r:id="R7fd94126eeac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edabc76404d3a" /><Relationship Type="http://schemas.openxmlformats.org/officeDocument/2006/relationships/slide" Target="/ppt/slides/slide1.xml" Id="R97a610be13cc4947" /><Relationship Type="http://schemas.openxmlformats.org/officeDocument/2006/relationships/slide" Target="/ppt/slides/slide2.xml" Id="R6477b0c0d7fe4486" /><Relationship Type="http://schemas.openxmlformats.org/officeDocument/2006/relationships/slide" Target="/ppt/slides/slide3.xml" Id="R3acac6eec9374b81" /><Relationship Type="http://schemas.openxmlformats.org/officeDocument/2006/relationships/slide" Target="/ppt/slides/slide4.xml" Id="R3debf14a6a6c4b01" /><Relationship Type="http://schemas.openxmlformats.org/officeDocument/2006/relationships/slide" Target="/ppt/slides/slide5.xml" Id="R8b807e068f2d4016" /><Relationship Type="http://schemas.openxmlformats.org/officeDocument/2006/relationships/slide" Target="/ppt/slides/slide6.xml" Id="Rccb224a3753743af" /><Relationship Type="http://schemas.openxmlformats.org/officeDocument/2006/relationships/slide" Target="/ppt/slides/slide7.xml" Id="R7fd94126eeac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0e1ac9866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3b1086a774a10" /><Relationship Type="http://schemas.openxmlformats.org/officeDocument/2006/relationships/theme" Target="/ppt/slideMasters/theme/theme1.xml" Id="Rbfb21a021cd649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23b1086a77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f3b25cbdc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6228758ef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0a1012c40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5c5dce50e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286debba6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a496fa84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3c3fb7a7a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18 463 790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108 135 788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114 839 888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986 338 934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