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89c75c39e4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bd1fbc254046f5"/>
  </p:sldMasterIdLst>
  <p:sldIdLst>
    <p:sldId xmlns:r="http://schemas.openxmlformats.org/officeDocument/2006/relationships" id="256" r:id="R6ae469709b8f478a"/>
    <p:sldId xmlns:r="http://schemas.openxmlformats.org/officeDocument/2006/relationships" id="257" r:id="R47762cc423da49d2"/>
    <p:sldId xmlns:r="http://schemas.openxmlformats.org/officeDocument/2006/relationships" id="258" r:id="R3179bc513dc3449c"/>
    <p:sldId xmlns:r="http://schemas.openxmlformats.org/officeDocument/2006/relationships" id="259" r:id="R147058e3142b4704"/>
    <p:sldId xmlns:r="http://schemas.openxmlformats.org/officeDocument/2006/relationships" id="260" r:id="R74a89d12bc76429b"/>
    <p:sldId xmlns:r="http://schemas.openxmlformats.org/officeDocument/2006/relationships" id="261" r:id="R0925f2225cf24868"/>
    <p:sldId xmlns:r="http://schemas.openxmlformats.org/officeDocument/2006/relationships" id="262" r:id="R1a263b1a1543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d1fbc254046f5" /><Relationship Type="http://schemas.openxmlformats.org/officeDocument/2006/relationships/slide" Target="/ppt/slides/slide1.xml" Id="R6ae469709b8f478a" /><Relationship Type="http://schemas.openxmlformats.org/officeDocument/2006/relationships/slide" Target="/ppt/slides/slide2.xml" Id="R47762cc423da49d2" /><Relationship Type="http://schemas.openxmlformats.org/officeDocument/2006/relationships/slide" Target="/ppt/slides/slide3.xml" Id="R3179bc513dc3449c" /><Relationship Type="http://schemas.openxmlformats.org/officeDocument/2006/relationships/slide" Target="/ppt/slides/slide4.xml" Id="R147058e3142b4704" /><Relationship Type="http://schemas.openxmlformats.org/officeDocument/2006/relationships/slide" Target="/ppt/slides/slide5.xml" Id="R74a89d12bc76429b" /><Relationship Type="http://schemas.openxmlformats.org/officeDocument/2006/relationships/slide" Target="/ppt/slides/slide6.xml" Id="R0925f2225cf24868" /><Relationship Type="http://schemas.openxmlformats.org/officeDocument/2006/relationships/slide" Target="/ppt/slides/slide7.xml" Id="R1a263b1a1543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280040dc6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81a3855c48b8" /><Relationship Type="http://schemas.openxmlformats.org/officeDocument/2006/relationships/theme" Target="/ppt/slideMasters/theme/theme1.xml" Id="R5c1f57f1bd0d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e81a3855c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a35a5ad31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58f0ed7d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8f5390bd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c02a28a17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b02aac738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d13bae996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bd88e1311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HERD INVEST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1 037 270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30 606 381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30 722 052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HOEL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KLLR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HOEL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henry.hoel@herdas.no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986 342 060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HERD INVEST AS</a:t>
            </a:r>
          </a:p>
        </p:txBody>
      </p:sp>
    </p:spTree>
  </p:cSld>
  <p:clrMapOvr>
    <a:masterClrMapping xmlns:a="http://schemas.openxmlformats.org/drawingml/2006/main"/>
  </p:clrMapOvr>
</p:sld>
</file>