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0c5a7bcbb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a2b6f72314b51"/>
  </p:sldMasterIdLst>
  <p:sldIdLst>
    <p:sldId xmlns:r="http://schemas.openxmlformats.org/officeDocument/2006/relationships" id="256" r:id="R55d69578538345e6"/>
    <p:sldId xmlns:r="http://schemas.openxmlformats.org/officeDocument/2006/relationships" id="257" r:id="R0d6359d18c1b4c00"/>
    <p:sldId xmlns:r="http://schemas.openxmlformats.org/officeDocument/2006/relationships" id="258" r:id="R6e4a565832554fa0"/>
    <p:sldId xmlns:r="http://schemas.openxmlformats.org/officeDocument/2006/relationships" id="259" r:id="Rb7238654dec042c9"/>
    <p:sldId xmlns:r="http://schemas.openxmlformats.org/officeDocument/2006/relationships" id="260" r:id="R299297c542074789"/>
    <p:sldId xmlns:r="http://schemas.openxmlformats.org/officeDocument/2006/relationships" id="261" r:id="Rd0e7c430dd524db3"/>
    <p:sldId xmlns:r="http://schemas.openxmlformats.org/officeDocument/2006/relationships" id="262" r:id="Rcc092a3944a5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a2b6f72314b51" /><Relationship Type="http://schemas.openxmlformats.org/officeDocument/2006/relationships/slide" Target="/ppt/slides/slide1.xml" Id="R55d69578538345e6" /><Relationship Type="http://schemas.openxmlformats.org/officeDocument/2006/relationships/slide" Target="/ppt/slides/slide2.xml" Id="R0d6359d18c1b4c00" /><Relationship Type="http://schemas.openxmlformats.org/officeDocument/2006/relationships/slide" Target="/ppt/slides/slide3.xml" Id="R6e4a565832554fa0" /><Relationship Type="http://schemas.openxmlformats.org/officeDocument/2006/relationships/slide" Target="/ppt/slides/slide4.xml" Id="Rb7238654dec042c9" /><Relationship Type="http://schemas.openxmlformats.org/officeDocument/2006/relationships/slide" Target="/ppt/slides/slide5.xml" Id="R299297c542074789" /><Relationship Type="http://schemas.openxmlformats.org/officeDocument/2006/relationships/slide" Target="/ppt/slides/slide6.xml" Id="Rd0e7c430dd524db3" /><Relationship Type="http://schemas.openxmlformats.org/officeDocument/2006/relationships/slide" Target="/ppt/slides/slide7.xml" Id="Rcc092a3944a5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c9911d659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522642694d6a" /><Relationship Type="http://schemas.openxmlformats.org/officeDocument/2006/relationships/theme" Target="/ppt/slideMasters/theme/theme1.xml" Id="Rd504001a8f20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a52264269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654151c2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f7b732952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d800c6bb1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da7e0474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045cf3ce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d4c254fa3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f1cbd40b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 MEK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MEK VERKSTED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1 010 953 834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−8 058 708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−2 121 895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250 981 672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562 418 364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MARITIME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Buktavegen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18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office@aasmek.no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www.aasmek.no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986 342 478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 MEK VERKSTED AS</a:t>
            </a:r>
          </a:p>
        </p:txBody>
      </p:sp>
    </p:spTree>
  </p:cSld>
  <p:clrMapOvr>
    <a:masterClrMapping xmlns:a="http://schemas.openxmlformats.org/drawingml/2006/main"/>
  </p:clrMapOvr>
</p:sld>
</file>