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dc3ed3bc4545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7f479e56d84a1c"/>
  </p:sldMasterIdLst>
  <p:sldIdLst>
    <p:sldId xmlns:r="http://schemas.openxmlformats.org/officeDocument/2006/relationships" id="256" r:id="R5048e6ffd6ea4378"/>
    <p:sldId xmlns:r="http://schemas.openxmlformats.org/officeDocument/2006/relationships" id="257" r:id="R6f46f8d363884758"/>
    <p:sldId xmlns:r="http://schemas.openxmlformats.org/officeDocument/2006/relationships" id="258" r:id="R5f1d28d413054a6e"/>
    <p:sldId xmlns:r="http://schemas.openxmlformats.org/officeDocument/2006/relationships" id="259" r:id="Rbfd5a657316349f7"/>
    <p:sldId xmlns:r="http://schemas.openxmlformats.org/officeDocument/2006/relationships" id="260" r:id="R2ff723b1386c4e46"/>
    <p:sldId xmlns:r="http://schemas.openxmlformats.org/officeDocument/2006/relationships" id="261" r:id="R97a0230eddb947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7f479e56d84a1c" /><Relationship Type="http://schemas.openxmlformats.org/officeDocument/2006/relationships/slide" Target="/ppt/slides/slide1.xml" Id="R5048e6ffd6ea4378" /><Relationship Type="http://schemas.openxmlformats.org/officeDocument/2006/relationships/slide" Target="/ppt/slides/slide2.xml" Id="R6f46f8d363884758" /><Relationship Type="http://schemas.openxmlformats.org/officeDocument/2006/relationships/slide" Target="/ppt/slides/slide3.xml" Id="R5f1d28d413054a6e" /><Relationship Type="http://schemas.openxmlformats.org/officeDocument/2006/relationships/slide" Target="/ppt/slides/slide4.xml" Id="Rbfd5a657316349f7" /><Relationship Type="http://schemas.openxmlformats.org/officeDocument/2006/relationships/slide" Target="/ppt/slides/slide5.xml" Id="R2ff723b1386c4e46" /><Relationship Type="http://schemas.openxmlformats.org/officeDocument/2006/relationships/slide" Target="/ppt/slides/slide6.xml" Id="R97a0230eddb947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15aeccc7ec43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bd2846f7844044" /><Relationship Type="http://schemas.openxmlformats.org/officeDocument/2006/relationships/theme" Target="/ppt/slideMasters/theme/theme1.xml" Id="Rbee6dab530eb4f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bd2846f78440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5a46f7a7b345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204b0fab6947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faec3221364e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2c8000f2fb456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334de37be14d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7a4f5e12e247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ALT MULIG RETT OG SLETT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 MULIG RETT OG SLETT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ALT MULIG RETT OG SLETT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 MULIG RETT OG SLETT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 MULIG RETT OG SLETT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 MULIG RETT OG SLETT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KRISTIANSEN ANDERS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KRISTIANSEN SANDRA C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 MULIG RETT OG SLETT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986 348 247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 MULIG RETT OG SLETT AS</a:t>
            </a:r>
          </a:p>
        </p:txBody>
      </p:sp>
    </p:spTree>
  </p:cSld>
  <p:clrMapOvr>
    <a:masterClrMapping xmlns:a="http://schemas.openxmlformats.org/drawingml/2006/main"/>
  </p:clrMapOvr>
</p:sld>
</file>