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22bb3d9db74e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ccca2ca1bb4104"/>
  </p:sldMasterIdLst>
  <p:sldIdLst>
    <p:sldId xmlns:r="http://schemas.openxmlformats.org/officeDocument/2006/relationships" id="256" r:id="Ra4cabe8d339d474d"/>
    <p:sldId xmlns:r="http://schemas.openxmlformats.org/officeDocument/2006/relationships" id="257" r:id="R2126f8f1bc124885"/>
    <p:sldId xmlns:r="http://schemas.openxmlformats.org/officeDocument/2006/relationships" id="258" r:id="R2949f4eafca840ce"/>
    <p:sldId xmlns:r="http://schemas.openxmlformats.org/officeDocument/2006/relationships" id="259" r:id="R863969a6ab504d76"/>
    <p:sldId xmlns:r="http://schemas.openxmlformats.org/officeDocument/2006/relationships" id="260" r:id="R26360c4d973245e0"/>
    <p:sldId xmlns:r="http://schemas.openxmlformats.org/officeDocument/2006/relationships" id="261" r:id="R6a46562461094ebf"/>
    <p:sldId xmlns:r="http://schemas.openxmlformats.org/officeDocument/2006/relationships" id="262" r:id="R3ea8834e47a147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ccca2ca1bb4104" /><Relationship Type="http://schemas.openxmlformats.org/officeDocument/2006/relationships/slide" Target="/ppt/slides/slide1.xml" Id="Ra4cabe8d339d474d" /><Relationship Type="http://schemas.openxmlformats.org/officeDocument/2006/relationships/slide" Target="/ppt/slides/slide2.xml" Id="R2126f8f1bc124885" /><Relationship Type="http://schemas.openxmlformats.org/officeDocument/2006/relationships/slide" Target="/ppt/slides/slide3.xml" Id="R2949f4eafca840ce" /><Relationship Type="http://schemas.openxmlformats.org/officeDocument/2006/relationships/slide" Target="/ppt/slides/slide4.xml" Id="R863969a6ab504d76" /><Relationship Type="http://schemas.openxmlformats.org/officeDocument/2006/relationships/slide" Target="/ppt/slides/slide5.xml" Id="R26360c4d973245e0" /><Relationship Type="http://schemas.openxmlformats.org/officeDocument/2006/relationships/slide" Target="/ppt/slides/slide6.xml" Id="R6a46562461094ebf" /><Relationship Type="http://schemas.openxmlformats.org/officeDocument/2006/relationships/slide" Target="/ppt/slides/slide7.xml" Id="R3ea8834e47a147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ff43b608ae49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bb90caae749f8" /><Relationship Type="http://schemas.openxmlformats.org/officeDocument/2006/relationships/theme" Target="/ppt/slideMasters/theme/theme1.xml" Id="R54853f1e140a43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4bb90caae749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87045176f4f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61acb18a844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08731c3be49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ed94e78584f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822c1105342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0c6c29f2844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5f47c986444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AWECO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AWECO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AWECO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AWECO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AWECO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AWECO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−192 013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−811 259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1 054 429 765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1 066 603 265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AWECO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AWILHELMSEN HOLDING AS  –  99,6 %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AWILHELMSEN HOLDING AS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AWILHELMSEN HOLDING AS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AWECO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986 348 697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AWECO HOLDING AS</a:t>
            </a:r>
          </a:p>
        </p:txBody>
      </p:sp>
    </p:spTree>
  </p:cSld>
  <p:clrMapOvr>
    <a:masterClrMapping xmlns:a="http://schemas.openxmlformats.org/drawingml/2006/main"/>
  </p:clrMapOvr>
</p:sld>
</file>