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cca39d015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5fc217bf943d6"/>
  </p:sldMasterIdLst>
  <p:sldIdLst>
    <p:sldId xmlns:r="http://schemas.openxmlformats.org/officeDocument/2006/relationships" id="256" r:id="Re9c2ca8a8d61493f"/>
    <p:sldId xmlns:r="http://schemas.openxmlformats.org/officeDocument/2006/relationships" id="257" r:id="R50340e1bb08d4630"/>
    <p:sldId xmlns:r="http://schemas.openxmlformats.org/officeDocument/2006/relationships" id="258" r:id="R6796a2615b164288"/>
    <p:sldId xmlns:r="http://schemas.openxmlformats.org/officeDocument/2006/relationships" id="259" r:id="R8b539a81ec5d4972"/>
    <p:sldId xmlns:r="http://schemas.openxmlformats.org/officeDocument/2006/relationships" id="260" r:id="Rf58dcf5442e04272"/>
    <p:sldId xmlns:r="http://schemas.openxmlformats.org/officeDocument/2006/relationships" id="261" r:id="R2012a0382410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5fc217bf943d6" /><Relationship Type="http://schemas.openxmlformats.org/officeDocument/2006/relationships/slide" Target="/ppt/slides/slide1.xml" Id="Re9c2ca8a8d61493f" /><Relationship Type="http://schemas.openxmlformats.org/officeDocument/2006/relationships/slide" Target="/ppt/slides/slide2.xml" Id="R50340e1bb08d4630" /><Relationship Type="http://schemas.openxmlformats.org/officeDocument/2006/relationships/slide" Target="/ppt/slides/slide3.xml" Id="R6796a2615b164288" /><Relationship Type="http://schemas.openxmlformats.org/officeDocument/2006/relationships/slide" Target="/ppt/slides/slide4.xml" Id="R8b539a81ec5d4972" /><Relationship Type="http://schemas.openxmlformats.org/officeDocument/2006/relationships/slide" Target="/ppt/slides/slide5.xml" Id="Rf58dcf5442e04272" /><Relationship Type="http://schemas.openxmlformats.org/officeDocument/2006/relationships/slide" Target="/ppt/slides/slide6.xml" Id="R2012a0382410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7b7f5a8c5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08f4535804cc6" /><Relationship Type="http://schemas.openxmlformats.org/officeDocument/2006/relationships/theme" Target="/ppt/slideMasters/theme/theme1.xml" Id="Ra270a4b2b352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08f453580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806ba900c42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76443d1e9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4494acec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525e9b896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276ca4b9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51b8498a5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