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f6e05e0aa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fe67400a3489a"/>
  </p:sldMasterIdLst>
  <p:sldIdLst>
    <p:sldId xmlns:r="http://schemas.openxmlformats.org/officeDocument/2006/relationships" id="256" r:id="Ra55913fbbf4e455d"/>
    <p:sldId xmlns:r="http://schemas.openxmlformats.org/officeDocument/2006/relationships" id="257" r:id="R266c020d48974825"/>
    <p:sldId xmlns:r="http://schemas.openxmlformats.org/officeDocument/2006/relationships" id="258" r:id="R847862c073a64c9f"/>
    <p:sldId xmlns:r="http://schemas.openxmlformats.org/officeDocument/2006/relationships" id="259" r:id="Rd94c10da9b634003"/>
    <p:sldId xmlns:r="http://schemas.openxmlformats.org/officeDocument/2006/relationships" id="260" r:id="Rbd56e4bb079b438e"/>
    <p:sldId xmlns:r="http://schemas.openxmlformats.org/officeDocument/2006/relationships" id="261" r:id="R252c2e48ebad4ca5"/>
    <p:sldId xmlns:r="http://schemas.openxmlformats.org/officeDocument/2006/relationships" id="262" r:id="Rcbf37b49cb0b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fe67400a3489a" /><Relationship Type="http://schemas.openxmlformats.org/officeDocument/2006/relationships/slide" Target="/ppt/slides/slide1.xml" Id="Ra55913fbbf4e455d" /><Relationship Type="http://schemas.openxmlformats.org/officeDocument/2006/relationships/slide" Target="/ppt/slides/slide2.xml" Id="R266c020d48974825" /><Relationship Type="http://schemas.openxmlformats.org/officeDocument/2006/relationships/slide" Target="/ppt/slides/slide3.xml" Id="R847862c073a64c9f" /><Relationship Type="http://schemas.openxmlformats.org/officeDocument/2006/relationships/slide" Target="/ppt/slides/slide4.xml" Id="Rd94c10da9b634003" /><Relationship Type="http://schemas.openxmlformats.org/officeDocument/2006/relationships/slide" Target="/ppt/slides/slide5.xml" Id="Rbd56e4bb079b438e" /><Relationship Type="http://schemas.openxmlformats.org/officeDocument/2006/relationships/slide" Target="/ppt/slides/slide6.xml" Id="R252c2e48ebad4ca5" /><Relationship Type="http://schemas.openxmlformats.org/officeDocument/2006/relationships/slide" Target="/ppt/slides/slide7.xml" Id="Rcbf37b49cb0b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bd1476884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4f509a32478b" /><Relationship Type="http://schemas.openxmlformats.org/officeDocument/2006/relationships/theme" Target="/ppt/slideMasters/theme/theme1.xml" Id="Rf9daaeeaa0f1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f4f509a32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a5f2c706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3c7b8ee6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d9c0aa15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9346e185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fdcc0758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c82bffed3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ec75c356d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