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62b7dad70840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60d76221d47db"/>
  </p:sldMasterIdLst>
  <p:sldIdLst>
    <p:sldId xmlns:r="http://schemas.openxmlformats.org/officeDocument/2006/relationships" id="256" r:id="Rd2cd463a23c24222"/>
    <p:sldId xmlns:r="http://schemas.openxmlformats.org/officeDocument/2006/relationships" id="257" r:id="Rb1cb999890fc482f"/>
    <p:sldId xmlns:r="http://schemas.openxmlformats.org/officeDocument/2006/relationships" id="258" r:id="R28d9dc69d6134f05"/>
    <p:sldId xmlns:r="http://schemas.openxmlformats.org/officeDocument/2006/relationships" id="259" r:id="Ree4b1589e23d4fc4"/>
    <p:sldId xmlns:r="http://schemas.openxmlformats.org/officeDocument/2006/relationships" id="260" r:id="R8d2a848e7b704c87"/>
    <p:sldId xmlns:r="http://schemas.openxmlformats.org/officeDocument/2006/relationships" id="261" r:id="R54122cb695cc49fc"/>
    <p:sldId xmlns:r="http://schemas.openxmlformats.org/officeDocument/2006/relationships" id="262" r:id="Rbf7276917ac547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60d76221d47db" /><Relationship Type="http://schemas.openxmlformats.org/officeDocument/2006/relationships/slide" Target="/ppt/slides/slide1.xml" Id="Rd2cd463a23c24222" /><Relationship Type="http://schemas.openxmlformats.org/officeDocument/2006/relationships/slide" Target="/ppt/slides/slide2.xml" Id="Rb1cb999890fc482f" /><Relationship Type="http://schemas.openxmlformats.org/officeDocument/2006/relationships/slide" Target="/ppt/slides/slide3.xml" Id="R28d9dc69d6134f05" /><Relationship Type="http://schemas.openxmlformats.org/officeDocument/2006/relationships/slide" Target="/ppt/slides/slide4.xml" Id="Ree4b1589e23d4fc4" /><Relationship Type="http://schemas.openxmlformats.org/officeDocument/2006/relationships/slide" Target="/ppt/slides/slide5.xml" Id="R8d2a848e7b704c87" /><Relationship Type="http://schemas.openxmlformats.org/officeDocument/2006/relationships/slide" Target="/ppt/slides/slide6.xml" Id="R54122cb695cc49fc" /><Relationship Type="http://schemas.openxmlformats.org/officeDocument/2006/relationships/slide" Target="/ppt/slides/slide7.xml" Id="Rbf7276917ac547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be4f161f441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93fcc0aa44733" /><Relationship Type="http://schemas.openxmlformats.org/officeDocument/2006/relationships/theme" Target="/ppt/slideMasters/theme/theme1.xml" Id="R8c78ed6619d147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693fcc0aa447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576b0e2d949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d3e5805f64f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77bb6fc4845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b6c7e7cc340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6faad572740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031cd0ac649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de123513f4d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TEKNOMEDIA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TEKNOMEDIA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2026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CLAUDE ROLAND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986 363 521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TEKNOMEDIA AS</a:t>
            </a:r>
          </a:p>
        </p:txBody>
      </p:sp>
    </p:spTree>
  </p:cSld>
  <p:clrMapOvr>
    <a:masterClrMapping xmlns:a="http://schemas.openxmlformats.org/drawingml/2006/main"/>
  </p:clrMapOvr>
</p:sld>
</file>