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5d299fe52642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46437a2a1e4250"/>
  </p:sldMasterIdLst>
  <p:sldIdLst>
    <p:sldId xmlns:r="http://schemas.openxmlformats.org/officeDocument/2006/relationships" id="256" r:id="Re019a8d84e9f4626"/>
    <p:sldId xmlns:r="http://schemas.openxmlformats.org/officeDocument/2006/relationships" id="257" r:id="Rb70d87c849504727"/>
    <p:sldId xmlns:r="http://schemas.openxmlformats.org/officeDocument/2006/relationships" id="258" r:id="R4586086007b54bf6"/>
    <p:sldId xmlns:r="http://schemas.openxmlformats.org/officeDocument/2006/relationships" id="259" r:id="Re7b649503e74415a"/>
    <p:sldId xmlns:r="http://schemas.openxmlformats.org/officeDocument/2006/relationships" id="260" r:id="Rd7f705e250db4383"/>
    <p:sldId xmlns:r="http://schemas.openxmlformats.org/officeDocument/2006/relationships" id="261" r:id="R9cab4338a4674c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46437a2a1e4250" /><Relationship Type="http://schemas.openxmlformats.org/officeDocument/2006/relationships/slide" Target="/ppt/slides/slide1.xml" Id="Re019a8d84e9f4626" /><Relationship Type="http://schemas.openxmlformats.org/officeDocument/2006/relationships/slide" Target="/ppt/slides/slide2.xml" Id="Rb70d87c849504727" /><Relationship Type="http://schemas.openxmlformats.org/officeDocument/2006/relationships/slide" Target="/ppt/slides/slide3.xml" Id="R4586086007b54bf6" /><Relationship Type="http://schemas.openxmlformats.org/officeDocument/2006/relationships/slide" Target="/ppt/slides/slide4.xml" Id="Re7b649503e74415a" /><Relationship Type="http://schemas.openxmlformats.org/officeDocument/2006/relationships/slide" Target="/ppt/slides/slide5.xml" Id="Rd7f705e250db4383" /><Relationship Type="http://schemas.openxmlformats.org/officeDocument/2006/relationships/slide" Target="/ppt/slides/slide6.xml" Id="R9cab4338a4674c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7e5177dcac48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9faec5624498a" /><Relationship Type="http://schemas.openxmlformats.org/officeDocument/2006/relationships/theme" Target="/ppt/slideMasters/theme/theme1.xml" Id="Rc478aa81ab534c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b9faec562449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e0be5b27b46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21100badd47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f278dabfb4f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6313bc23a42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3c6975b0247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aa4ced9a148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GIRAFE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Uranienborg terrasse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69 60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986 364 005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GIRAFE AS</a:t>
            </a:r>
          </a:p>
        </p:txBody>
      </p:sp>
    </p:spTree>
  </p:cSld>
  <p:clrMapOvr>
    <a:masterClrMapping xmlns:a="http://schemas.openxmlformats.org/drawingml/2006/main"/>
  </p:clrMapOvr>
</p:sld>
</file>