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b97f71ef3f47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6981d084934993"/>
  </p:sldMasterIdLst>
  <p:sldIdLst>
    <p:sldId xmlns:r="http://schemas.openxmlformats.org/officeDocument/2006/relationships" id="256" r:id="R022cefe3b581475d"/>
    <p:sldId xmlns:r="http://schemas.openxmlformats.org/officeDocument/2006/relationships" id="257" r:id="R008d650cb56849c8"/>
    <p:sldId xmlns:r="http://schemas.openxmlformats.org/officeDocument/2006/relationships" id="258" r:id="R59c0b146785641a5"/>
    <p:sldId xmlns:r="http://schemas.openxmlformats.org/officeDocument/2006/relationships" id="259" r:id="R8bb4ce11586a4cc2"/>
    <p:sldId xmlns:r="http://schemas.openxmlformats.org/officeDocument/2006/relationships" id="260" r:id="R74c6ae48420249d7"/>
    <p:sldId xmlns:r="http://schemas.openxmlformats.org/officeDocument/2006/relationships" id="261" r:id="Rcf3076c9838f40f4"/>
    <p:sldId xmlns:r="http://schemas.openxmlformats.org/officeDocument/2006/relationships" id="262" r:id="Ra17b9effff814d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981d084934993" /><Relationship Type="http://schemas.openxmlformats.org/officeDocument/2006/relationships/slide" Target="/ppt/slides/slide1.xml" Id="R022cefe3b581475d" /><Relationship Type="http://schemas.openxmlformats.org/officeDocument/2006/relationships/slide" Target="/ppt/slides/slide2.xml" Id="R008d650cb56849c8" /><Relationship Type="http://schemas.openxmlformats.org/officeDocument/2006/relationships/slide" Target="/ppt/slides/slide3.xml" Id="R59c0b146785641a5" /><Relationship Type="http://schemas.openxmlformats.org/officeDocument/2006/relationships/slide" Target="/ppt/slides/slide4.xml" Id="R8bb4ce11586a4cc2" /><Relationship Type="http://schemas.openxmlformats.org/officeDocument/2006/relationships/slide" Target="/ppt/slides/slide5.xml" Id="R74c6ae48420249d7" /><Relationship Type="http://schemas.openxmlformats.org/officeDocument/2006/relationships/slide" Target="/ppt/slides/slide6.xml" Id="Rcf3076c9838f40f4" /><Relationship Type="http://schemas.openxmlformats.org/officeDocument/2006/relationships/slide" Target="/ppt/slides/slide7.xml" Id="Ra17b9effff814d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7410da417f4e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1258318ea40a2" /><Relationship Type="http://schemas.openxmlformats.org/officeDocument/2006/relationships/theme" Target="/ppt/slideMasters/theme/theme1.xml" Id="R23c512ea8d9745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f51258318ea40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5e086a087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9d517d01d4f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ce42d37754c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e0e8d235ae4e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e38512d2642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234ba0b4441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d3ee4b30c42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GIRAFE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GIRAFE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7 727 689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16 638 913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40 646 975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WILHELMSEN RONNY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Uranienborg terrasse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69 60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986 364 005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GIRAFE AS</a:t>
            </a:r>
          </a:p>
        </p:txBody>
      </p:sp>
    </p:spTree>
  </p:cSld>
  <p:clrMapOvr>
    <a:masterClrMapping xmlns:a="http://schemas.openxmlformats.org/drawingml/2006/main"/>
  </p:clrMapOvr>
</p:sld>
</file>