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9812ec10b84f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b0d15f574c4ddb"/>
  </p:sldMasterIdLst>
  <p:sldIdLst>
    <p:sldId xmlns:r="http://schemas.openxmlformats.org/officeDocument/2006/relationships" id="256" r:id="R882fb536b9c54810"/>
    <p:sldId xmlns:r="http://schemas.openxmlformats.org/officeDocument/2006/relationships" id="257" r:id="R3898880494944d9b"/>
    <p:sldId xmlns:r="http://schemas.openxmlformats.org/officeDocument/2006/relationships" id="258" r:id="Rf75ee031f9644559"/>
    <p:sldId xmlns:r="http://schemas.openxmlformats.org/officeDocument/2006/relationships" id="259" r:id="R6b5c89d9c6b141b8"/>
    <p:sldId xmlns:r="http://schemas.openxmlformats.org/officeDocument/2006/relationships" id="260" r:id="Rf49f707ea81148dd"/>
    <p:sldId xmlns:r="http://schemas.openxmlformats.org/officeDocument/2006/relationships" id="261" r:id="Rb86d888ccf79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0d15f574c4ddb" /><Relationship Type="http://schemas.openxmlformats.org/officeDocument/2006/relationships/slide" Target="/ppt/slides/slide1.xml" Id="R882fb536b9c54810" /><Relationship Type="http://schemas.openxmlformats.org/officeDocument/2006/relationships/slide" Target="/ppt/slides/slide2.xml" Id="R3898880494944d9b" /><Relationship Type="http://schemas.openxmlformats.org/officeDocument/2006/relationships/slide" Target="/ppt/slides/slide3.xml" Id="Rf75ee031f9644559" /><Relationship Type="http://schemas.openxmlformats.org/officeDocument/2006/relationships/slide" Target="/ppt/slides/slide4.xml" Id="R6b5c89d9c6b141b8" /><Relationship Type="http://schemas.openxmlformats.org/officeDocument/2006/relationships/slide" Target="/ppt/slides/slide5.xml" Id="Rf49f707ea81148dd" /><Relationship Type="http://schemas.openxmlformats.org/officeDocument/2006/relationships/slide" Target="/ppt/slides/slide6.xml" Id="Rb86d888ccf79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d2cc37f2e47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04d5a87104182" /><Relationship Type="http://schemas.openxmlformats.org/officeDocument/2006/relationships/theme" Target="/ppt/slideMasters/theme/theme1.xml" Id="Rf7f5780fa0fa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c04d5a8710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2bf31aa914f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cddb8e49941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9b1dda6664e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0ebbff2f843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c3d4804174e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85a179ec84f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NATEXIS PRIVATE EQUITY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NATEXIS PRIVATE EQUITY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NATIXIS PRIVATE EQUITY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986 369 708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