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10d63831314f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9943be09124daa"/>
  </p:sldMasterIdLst>
  <p:sldIdLst>
    <p:sldId xmlns:r="http://schemas.openxmlformats.org/officeDocument/2006/relationships" id="256" r:id="Ra63ac15676ab4b06"/>
    <p:sldId xmlns:r="http://schemas.openxmlformats.org/officeDocument/2006/relationships" id="257" r:id="R183e50dd43414f1b"/>
    <p:sldId xmlns:r="http://schemas.openxmlformats.org/officeDocument/2006/relationships" id="258" r:id="R60bf8cc679084a77"/>
    <p:sldId xmlns:r="http://schemas.openxmlformats.org/officeDocument/2006/relationships" id="259" r:id="R27fd8567a94049c1"/>
    <p:sldId xmlns:r="http://schemas.openxmlformats.org/officeDocument/2006/relationships" id="260" r:id="R283ce52cbb5e47f7"/>
    <p:sldId xmlns:r="http://schemas.openxmlformats.org/officeDocument/2006/relationships" id="261" r:id="R89781d331b6845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9943be09124daa" /><Relationship Type="http://schemas.openxmlformats.org/officeDocument/2006/relationships/slide" Target="/ppt/slides/slide1.xml" Id="Ra63ac15676ab4b06" /><Relationship Type="http://schemas.openxmlformats.org/officeDocument/2006/relationships/slide" Target="/ppt/slides/slide2.xml" Id="R183e50dd43414f1b" /><Relationship Type="http://schemas.openxmlformats.org/officeDocument/2006/relationships/slide" Target="/ppt/slides/slide3.xml" Id="R60bf8cc679084a77" /><Relationship Type="http://schemas.openxmlformats.org/officeDocument/2006/relationships/slide" Target="/ppt/slides/slide4.xml" Id="R27fd8567a94049c1" /><Relationship Type="http://schemas.openxmlformats.org/officeDocument/2006/relationships/slide" Target="/ppt/slides/slide5.xml" Id="R283ce52cbb5e47f7" /><Relationship Type="http://schemas.openxmlformats.org/officeDocument/2006/relationships/slide" Target="/ppt/slides/slide6.xml" Id="R89781d331b6845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6d10673a744e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865d8058f4842" /><Relationship Type="http://schemas.openxmlformats.org/officeDocument/2006/relationships/theme" Target="/ppt/slideMasters/theme/theme1.xml" Id="R9471612aa6f54c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7865d8058f48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365c7476444b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42441a0b0a48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18227c041a42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bf4cfd3474e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7241a4856a44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cac64b80346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STANGELAND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Sandnesvegen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4051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986 375 422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FORVALTNING AS</a:t>
            </a:r>
          </a:p>
        </p:txBody>
      </p:sp>
    </p:spTree>
  </p:cSld>
  <p:clrMapOvr>
    <a:masterClrMapping xmlns:a="http://schemas.openxmlformats.org/drawingml/2006/main"/>
  </p:clrMapOvr>
</p:sld>
</file>