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57cb9a627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d385ade954c55"/>
  </p:sldMasterIdLst>
  <p:sldIdLst>
    <p:sldId xmlns:r="http://schemas.openxmlformats.org/officeDocument/2006/relationships" id="256" r:id="R9cbb6590284b40b0"/>
    <p:sldId xmlns:r="http://schemas.openxmlformats.org/officeDocument/2006/relationships" id="257" r:id="R93458dfa2d394799"/>
    <p:sldId xmlns:r="http://schemas.openxmlformats.org/officeDocument/2006/relationships" id="258" r:id="R725a856b0c7740dd"/>
    <p:sldId xmlns:r="http://schemas.openxmlformats.org/officeDocument/2006/relationships" id="259" r:id="Re293ba938e7c4cc1"/>
    <p:sldId xmlns:r="http://schemas.openxmlformats.org/officeDocument/2006/relationships" id="260" r:id="R73c77b735e9246bf"/>
    <p:sldId xmlns:r="http://schemas.openxmlformats.org/officeDocument/2006/relationships" id="261" r:id="Rb098358d5b664e3a"/>
    <p:sldId xmlns:r="http://schemas.openxmlformats.org/officeDocument/2006/relationships" id="262" r:id="R215e30913470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d385ade954c55" /><Relationship Type="http://schemas.openxmlformats.org/officeDocument/2006/relationships/slide" Target="/ppt/slides/slide1.xml" Id="R9cbb6590284b40b0" /><Relationship Type="http://schemas.openxmlformats.org/officeDocument/2006/relationships/slide" Target="/ppt/slides/slide2.xml" Id="R93458dfa2d394799" /><Relationship Type="http://schemas.openxmlformats.org/officeDocument/2006/relationships/slide" Target="/ppt/slides/slide3.xml" Id="R725a856b0c7740dd" /><Relationship Type="http://schemas.openxmlformats.org/officeDocument/2006/relationships/slide" Target="/ppt/slides/slide4.xml" Id="Re293ba938e7c4cc1" /><Relationship Type="http://schemas.openxmlformats.org/officeDocument/2006/relationships/slide" Target="/ppt/slides/slide5.xml" Id="R73c77b735e9246bf" /><Relationship Type="http://schemas.openxmlformats.org/officeDocument/2006/relationships/slide" Target="/ppt/slides/slide6.xml" Id="Rb098358d5b664e3a" /><Relationship Type="http://schemas.openxmlformats.org/officeDocument/2006/relationships/slide" Target="/ppt/slides/slide7.xml" Id="R215e30913470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00e34ba3a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90e7504904c29" /><Relationship Type="http://schemas.openxmlformats.org/officeDocument/2006/relationships/theme" Target="/ppt/slideMasters/theme/theme1.xml" Id="R958d950fd9d0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90e750490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1078b3e08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d424dfc8c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d1c4f4f4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8d16e044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01e25e93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4a1b30c9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898042819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