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d2bc736b0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8f56801a642e0"/>
  </p:sldMasterIdLst>
  <p:sldIdLst>
    <p:sldId xmlns:r="http://schemas.openxmlformats.org/officeDocument/2006/relationships" id="256" r:id="Reb616cdab3cb4227"/>
    <p:sldId xmlns:r="http://schemas.openxmlformats.org/officeDocument/2006/relationships" id="257" r:id="R0da5dc733efe416e"/>
    <p:sldId xmlns:r="http://schemas.openxmlformats.org/officeDocument/2006/relationships" id="258" r:id="R91646c127e8c4eb5"/>
    <p:sldId xmlns:r="http://schemas.openxmlformats.org/officeDocument/2006/relationships" id="259" r:id="R3fa23dc87d804661"/>
    <p:sldId xmlns:r="http://schemas.openxmlformats.org/officeDocument/2006/relationships" id="260" r:id="R5adebb2e3e614f1e"/>
    <p:sldId xmlns:r="http://schemas.openxmlformats.org/officeDocument/2006/relationships" id="261" r:id="R5e518647225f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8f56801a642e0" /><Relationship Type="http://schemas.openxmlformats.org/officeDocument/2006/relationships/slide" Target="/ppt/slides/slide1.xml" Id="Reb616cdab3cb4227" /><Relationship Type="http://schemas.openxmlformats.org/officeDocument/2006/relationships/slide" Target="/ppt/slides/slide2.xml" Id="R0da5dc733efe416e" /><Relationship Type="http://schemas.openxmlformats.org/officeDocument/2006/relationships/slide" Target="/ppt/slides/slide3.xml" Id="R91646c127e8c4eb5" /><Relationship Type="http://schemas.openxmlformats.org/officeDocument/2006/relationships/slide" Target="/ppt/slides/slide4.xml" Id="R3fa23dc87d804661" /><Relationship Type="http://schemas.openxmlformats.org/officeDocument/2006/relationships/slide" Target="/ppt/slides/slide5.xml" Id="R5adebb2e3e614f1e" /><Relationship Type="http://schemas.openxmlformats.org/officeDocument/2006/relationships/slide" Target="/ppt/slides/slide6.xml" Id="R5e518647225f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daacb490e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fcf9bfc224477" /><Relationship Type="http://schemas.openxmlformats.org/officeDocument/2006/relationships/theme" Target="/ppt/slideMasters/theme/theme1.xml" Id="R9bf0536b44f3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3fcf9bfc22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64c21bf34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ea4306a5e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84b643790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f66f52f2a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c915fc3f74d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316477176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