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14e0c652b349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18cf704eb34b72"/>
  </p:sldMasterIdLst>
  <p:sldIdLst>
    <p:sldId xmlns:r="http://schemas.openxmlformats.org/officeDocument/2006/relationships" id="256" r:id="Rf642846050004a92"/>
    <p:sldId xmlns:r="http://schemas.openxmlformats.org/officeDocument/2006/relationships" id="257" r:id="R8512a11ffa954c6f"/>
    <p:sldId xmlns:r="http://schemas.openxmlformats.org/officeDocument/2006/relationships" id="258" r:id="R6f4b7ff7e6e74c63"/>
    <p:sldId xmlns:r="http://schemas.openxmlformats.org/officeDocument/2006/relationships" id="259" r:id="R883a7444c0944f7b"/>
    <p:sldId xmlns:r="http://schemas.openxmlformats.org/officeDocument/2006/relationships" id="260" r:id="R8fa32a531c314163"/>
    <p:sldId xmlns:r="http://schemas.openxmlformats.org/officeDocument/2006/relationships" id="261" r:id="R302906a24da240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18cf704eb34b72" /><Relationship Type="http://schemas.openxmlformats.org/officeDocument/2006/relationships/slide" Target="/ppt/slides/slide1.xml" Id="Rf642846050004a92" /><Relationship Type="http://schemas.openxmlformats.org/officeDocument/2006/relationships/slide" Target="/ppt/slides/slide2.xml" Id="R8512a11ffa954c6f" /><Relationship Type="http://schemas.openxmlformats.org/officeDocument/2006/relationships/slide" Target="/ppt/slides/slide3.xml" Id="R6f4b7ff7e6e74c63" /><Relationship Type="http://schemas.openxmlformats.org/officeDocument/2006/relationships/slide" Target="/ppt/slides/slide4.xml" Id="R883a7444c0944f7b" /><Relationship Type="http://schemas.openxmlformats.org/officeDocument/2006/relationships/slide" Target="/ppt/slides/slide5.xml" Id="R8fa32a531c314163" /><Relationship Type="http://schemas.openxmlformats.org/officeDocument/2006/relationships/slide" Target="/ppt/slides/slide6.xml" Id="R302906a24da240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51eb627c0643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d58721d2a45d8" /><Relationship Type="http://schemas.openxmlformats.org/officeDocument/2006/relationships/theme" Target="/ppt/slideMasters/theme/theme1.xml" Id="R019112f2621c41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ed58721d2a45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b0b75143c45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ce0fd5a0148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51f378248468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3d24f1ede54c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0f8af22fb46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d3f7fa49cf49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FORMUESVEKST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FORMUESVEKST HOLDING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FALKETIND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986 375 708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FORMUESVEKST HOLDING AS</a:t>
            </a:r>
          </a:p>
        </p:txBody>
      </p:sp>
    </p:spTree>
  </p:cSld>
  <p:clrMapOvr>
    <a:masterClrMapping xmlns:a="http://schemas.openxmlformats.org/drawingml/2006/main"/>
  </p:clrMapOvr>
</p:sld>
</file>