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a36060952d40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aecc5a10da4b10"/>
  </p:sldMasterIdLst>
  <p:sldIdLst>
    <p:sldId xmlns:r="http://schemas.openxmlformats.org/officeDocument/2006/relationships" id="256" r:id="Rfa2dbd737ae04c16"/>
    <p:sldId xmlns:r="http://schemas.openxmlformats.org/officeDocument/2006/relationships" id="257" r:id="Re678a5b4c41e4f92"/>
    <p:sldId xmlns:r="http://schemas.openxmlformats.org/officeDocument/2006/relationships" id="258" r:id="Rc37fcbe5360545d4"/>
    <p:sldId xmlns:r="http://schemas.openxmlformats.org/officeDocument/2006/relationships" id="259" r:id="Rcca6e072d1434076"/>
    <p:sldId xmlns:r="http://schemas.openxmlformats.org/officeDocument/2006/relationships" id="260" r:id="R60cde10e5e4d48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aecc5a10da4b10" /><Relationship Type="http://schemas.openxmlformats.org/officeDocument/2006/relationships/slide" Target="/ppt/slides/slide1.xml" Id="Rfa2dbd737ae04c16" /><Relationship Type="http://schemas.openxmlformats.org/officeDocument/2006/relationships/slide" Target="/ppt/slides/slide2.xml" Id="Re678a5b4c41e4f92" /><Relationship Type="http://schemas.openxmlformats.org/officeDocument/2006/relationships/slide" Target="/ppt/slides/slide3.xml" Id="Rc37fcbe5360545d4" /><Relationship Type="http://schemas.openxmlformats.org/officeDocument/2006/relationships/slide" Target="/ppt/slides/slide4.xml" Id="Rcca6e072d1434076" /><Relationship Type="http://schemas.openxmlformats.org/officeDocument/2006/relationships/slide" Target="/ppt/slides/slide5.xml" Id="R60cde10e5e4d48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e0436992a747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725b51cc34002" /><Relationship Type="http://schemas.openxmlformats.org/officeDocument/2006/relationships/theme" Target="/ppt/slideMasters/theme/theme1.xml" Id="Ra649604600e74b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f725b51cc340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3eef3771d4f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dd92300154b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adc1bdda048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6d99dd06f49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69455c8af44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FORMUESVEKST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