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7380b430345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d3d6d38914e16"/>
  </p:sldMasterIdLst>
  <p:sldIdLst>
    <p:sldId xmlns:r="http://schemas.openxmlformats.org/officeDocument/2006/relationships" id="256" r:id="R253d0e9e26664cb0"/>
    <p:sldId xmlns:r="http://schemas.openxmlformats.org/officeDocument/2006/relationships" id="257" r:id="R2b2c71e576a24b0c"/>
    <p:sldId xmlns:r="http://schemas.openxmlformats.org/officeDocument/2006/relationships" id="258" r:id="R4fa3c1d80ac34109"/>
    <p:sldId xmlns:r="http://schemas.openxmlformats.org/officeDocument/2006/relationships" id="259" r:id="R3def224868734aa9"/>
    <p:sldId xmlns:r="http://schemas.openxmlformats.org/officeDocument/2006/relationships" id="260" r:id="Rd7de001f6dce4fbd"/>
    <p:sldId xmlns:r="http://schemas.openxmlformats.org/officeDocument/2006/relationships" id="261" r:id="R8370fa0ef27d4a16"/>
    <p:sldId xmlns:r="http://schemas.openxmlformats.org/officeDocument/2006/relationships" id="262" r:id="R464c8ff6b51a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d3d6d38914e16" /><Relationship Type="http://schemas.openxmlformats.org/officeDocument/2006/relationships/slide" Target="/ppt/slides/slide1.xml" Id="R253d0e9e26664cb0" /><Relationship Type="http://schemas.openxmlformats.org/officeDocument/2006/relationships/slide" Target="/ppt/slides/slide2.xml" Id="R2b2c71e576a24b0c" /><Relationship Type="http://schemas.openxmlformats.org/officeDocument/2006/relationships/slide" Target="/ppt/slides/slide3.xml" Id="R4fa3c1d80ac34109" /><Relationship Type="http://schemas.openxmlformats.org/officeDocument/2006/relationships/slide" Target="/ppt/slides/slide4.xml" Id="R3def224868734aa9" /><Relationship Type="http://schemas.openxmlformats.org/officeDocument/2006/relationships/slide" Target="/ppt/slides/slide5.xml" Id="Rd7de001f6dce4fbd" /><Relationship Type="http://schemas.openxmlformats.org/officeDocument/2006/relationships/slide" Target="/ppt/slides/slide6.xml" Id="R8370fa0ef27d4a16" /><Relationship Type="http://schemas.openxmlformats.org/officeDocument/2006/relationships/slide" Target="/ppt/slides/slide7.xml" Id="R464c8ff6b51a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4deeeeacf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254619b24e7f" /><Relationship Type="http://schemas.openxmlformats.org/officeDocument/2006/relationships/theme" Target="/ppt/slideMasters/theme/theme1.xml" Id="Rcc902a94324d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9254619b2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816d56622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5f9c94eaf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60f332e0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54fdb2e47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d728b2b57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4e71897db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94ba5da21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ALL-REGNSKAPSERVICE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ALL-REGNSKAPSERVICE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1 440 826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14 84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hilde@all-regnskap.no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www.all-regnskap.no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ALL-REGNSKAPSERVICE AS</a:t>
            </a:r>
          </a:p>
        </p:txBody>
      </p:sp>
    </p:spTree>
  </p:cSld>
  <p:clrMapOvr>
    <a:masterClrMapping xmlns:a="http://schemas.openxmlformats.org/drawingml/2006/main"/>
  </p:clrMapOvr>
</p:sld>
</file>