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f72c4f1fee47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58faf2312e4ba4"/>
  </p:sldMasterIdLst>
  <p:sldIdLst>
    <p:sldId xmlns:r="http://schemas.openxmlformats.org/officeDocument/2006/relationships" id="256" r:id="Rbd59cde0b47141e2"/>
    <p:sldId xmlns:r="http://schemas.openxmlformats.org/officeDocument/2006/relationships" id="257" r:id="R9f62801bfe644cc4"/>
    <p:sldId xmlns:r="http://schemas.openxmlformats.org/officeDocument/2006/relationships" id="258" r:id="R2ed34baf26e04b1e"/>
    <p:sldId xmlns:r="http://schemas.openxmlformats.org/officeDocument/2006/relationships" id="259" r:id="Raec945a4762848da"/>
    <p:sldId xmlns:r="http://schemas.openxmlformats.org/officeDocument/2006/relationships" id="260" r:id="R1e319fec6d6b476b"/>
    <p:sldId xmlns:r="http://schemas.openxmlformats.org/officeDocument/2006/relationships" id="261" r:id="Rf92f2bc9171040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8faf2312e4ba4" /><Relationship Type="http://schemas.openxmlformats.org/officeDocument/2006/relationships/slide" Target="/ppt/slides/slide1.xml" Id="Rbd59cde0b47141e2" /><Relationship Type="http://schemas.openxmlformats.org/officeDocument/2006/relationships/slide" Target="/ppt/slides/slide2.xml" Id="R9f62801bfe644cc4" /><Relationship Type="http://schemas.openxmlformats.org/officeDocument/2006/relationships/slide" Target="/ppt/slides/slide3.xml" Id="R2ed34baf26e04b1e" /><Relationship Type="http://schemas.openxmlformats.org/officeDocument/2006/relationships/slide" Target="/ppt/slides/slide4.xml" Id="Raec945a4762848da" /><Relationship Type="http://schemas.openxmlformats.org/officeDocument/2006/relationships/slide" Target="/ppt/slides/slide5.xml" Id="R1e319fec6d6b476b" /><Relationship Type="http://schemas.openxmlformats.org/officeDocument/2006/relationships/slide" Target="/ppt/slides/slide6.xml" Id="Rf92f2bc9171040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f7e108a9149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dd44e167b47f3" /><Relationship Type="http://schemas.openxmlformats.org/officeDocument/2006/relationships/theme" Target="/ppt/slideMasters/theme/theme1.xml" Id="R6f0eadc904724f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cdd44e167b47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f87462836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91cad1626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3957b0a4545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2c17e43ad49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b8205ee1547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a36fee0ed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SEGLEM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firmapost@knutsenoas.com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986 380 310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