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0e9487d96b44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cb2baa99134d6c"/>
  </p:sldMasterIdLst>
  <p:sldIdLst>
    <p:sldId xmlns:r="http://schemas.openxmlformats.org/officeDocument/2006/relationships" id="256" r:id="R6b9575ee7420456d"/>
    <p:sldId xmlns:r="http://schemas.openxmlformats.org/officeDocument/2006/relationships" id="257" r:id="R905e0ef6b8444e19"/>
    <p:sldId xmlns:r="http://schemas.openxmlformats.org/officeDocument/2006/relationships" id="258" r:id="R79cc137c0fbd48f9"/>
    <p:sldId xmlns:r="http://schemas.openxmlformats.org/officeDocument/2006/relationships" id="259" r:id="R922bfec81dea48db"/>
    <p:sldId xmlns:r="http://schemas.openxmlformats.org/officeDocument/2006/relationships" id="260" r:id="R81a58a5397c2470e"/>
    <p:sldId xmlns:r="http://schemas.openxmlformats.org/officeDocument/2006/relationships" id="261" r:id="Re1ea48f6ab5641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cb2baa99134d6c" /><Relationship Type="http://schemas.openxmlformats.org/officeDocument/2006/relationships/slide" Target="/ppt/slides/slide1.xml" Id="R6b9575ee7420456d" /><Relationship Type="http://schemas.openxmlformats.org/officeDocument/2006/relationships/slide" Target="/ppt/slides/slide2.xml" Id="R905e0ef6b8444e19" /><Relationship Type="http://schemas.openxmlformats.org/officeDocument/2006/relationships/slide" Target="/ppt/slides/slide3.xml" Id="R79cc137c0fbd48f9" /><Relationship Type="http://schemas.openxmlformats.org/officeDocument/2006/relationships/slide" Target="/ppt/slides/slide4.xml" Id="R922bfec81dea48db" /><Relationship Type="http://schemas.openxmlformats.org/officeDocument/2006/relationships/slide" Target="/ppt/slides/slide5.xml" Id="R81a58a5397c2470e" /><Relationship Type="http://schemas.openxmlformats.org/officeDocument/2006/relationships/slide" Target="/ppt/slides/slide6.xml" Id="Re1ea48f6ab5641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5a5d6105564e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af10045c304924" /><Relationship Type="http://schemas.openxmlformats.org/officeDocument/2006/relationships/theme" Target="/ppt/slideMasters/theme/theme1.xml" Id="Rc7a5e49663264b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af10045c3049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93305bd58148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1b45f769a147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2165f38a5546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0fd1dcd81f45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bf14084b5842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a6dfefdf4749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GORB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GORB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GORB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GORB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GORB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GORB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EKKO EIENDOM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BERTELSEN RUNE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OTTESEN GAUTE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GORB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986 388 621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GORB AS</a:t>
            </a:r>
          </a:p>
        </p:txBody>
      </p:sp>
    </p:spTree>
  </p:cSld>
  <p:clrMapOvr>
    <a:masterClrMapping xmlns:a="http://schemas.openxmlformats.org/drawingml/2006/main"/>
  </p:clrMapOvr>
</p:sld>
</file>