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4fbef1a3f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7105361194246"/>
  </p:sldMasterIdLst>
  <p:sldIdLst>
    <p:sldId xmlns:r="http://schemas.openxmlformats.org/officeDocument/2006/relationships" id="256" r:id="R04016b9e1dab4889"/>
    <p:sldId xmlns:r="http://schemas.openxmlformats.org/officeDocument/2006/relationships" id="257" r:id="R69cc5bbdbe0b49f2"/>
    <p:sldId xmlns:r="http://schemas.openxmlformats.org/officeDocument/2006/relationships" id="258" r:id="R1c23010fe5854061"/>
    <p:sldId xmlns:r="http://schemas.openxmlformats.org/officeDocument/2006/relationships" id="259" r:id="R506e5b943b664c74"/>
    <p:sldId xmlns:r="http://schemas.openxmlformats.org/officeDocument/2006/relationships" id="260" r:id="R7f65ec6aa9974a1f"/>
    <p:sldId xmlns:r="http://schemas.openxmlformats.org/officeDocument/2006/relationships" id="261" r:id="R22d1b425a8ae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7105361194246" /><Relationship Type="http://schemas.openxmlformats.org/officeDocument/2006/relationships/slide" Target="/ppt/slides/slide1.xml" Id="R04016b9e1dab4889" /><Relationship Type="http://schemas.openxmlformats.org/officeDocument/2006/relationships/slide" Target="/ppt/slides/slide2.xml" Id="R69cc5bbdbe0b49f2" /><Relationship Type="http://schemas.openxmlformats.org/officeDocument/2006/relationships/slide" Target="/ppt/slides/slide3.xml" Id="R1c23010fe5854061" /><Relationship Type="http://schemas.openxmlformats.org/officeDocument/2006/relationships/slide" Target="/ppt/slides/slide4.xml" Id="R506e5b943b664c74" /><Relationship Type="http://schemas.openxmlformats.org/officeDocument/2006/relationships/slide" Target="/ppt/slides/slide5.xml" Id="R7f65ec6aa9974a1f" /><Relationship Type="http://schemas.openxmlformats.org/officeDocument/2006/relationships/slide" Target="/ppt/slides/slide6.xml" Id="R22d1b425a8ae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be976b93a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757f9506f4d16" /><Relationship Type="http://schemas.openxmlformats.org/officeDocument/2006/relationships/theme" Target="/ppt/slideMasters/theme/theme1.xml" Id="R75b57c19f374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757f9506f4d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f2bf377a8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0007e5d00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eac80b8c7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627a1670f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7d5d86bc43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35e69c7b3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