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86b8d25d9248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b391186f34520"/>
  </p:sldMasterIdLst>
  <p:sldIdLst>
    <p:sldId xmlns:r="http://schemas.openxmlformats.org/officeDocument/2006/relationships" id="256" r:id="R5d5c8284800146b8"/>
    <p:sldId xmlns:r="http://schemas.openxmlformats.org/officeDocument/2006/relationships" id="257" r:id="R8a3793f316a24d61"/>
    <p:sldId xmlns:r="http://schemas.openxmlformats.org/officeDocument/2006/relationships" id="258" r:id="Ra23c22a0cafa41e7"/>
    <p:sldId xmlns:r="http://schemas.openxmlformats.org/officeDocument/2006/relationships" id="259" r:id="R9f6ba2c6ffaa4ea7"/>
    <p:sldId xmlns:r="http://schemas.openxmlformats.org/officeDocument/2006/relationships" id="260" r:id="R750c2cca70744283"/>
    <p:sldId xmlns:r="http://schemas.openxmlformats.org/officeDocument/2006/relationships" id="261" r:id="R25da53d336364c3a"/>
    <p:sldId xmlns:r="http://schemas.openxmlformats.org/officeDocument/2006/relationships" id="262" r:id="R62c84ed263d6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b391186f34520" /><Relationship Type="http://schemas.openxmlformats.org/officeDocument/2006/relationships/slide" Target="/ppt/slides/slide1.xml" Id="R5d5c8284800146b8" /><Relationship Type="http://schemas.openxmlformats.org/officeDocument/2006/relationships/slide" Target="/ppt/slides/slide2.xml" Id="R8a3793f316a24d61" /><Relationship Type="http://schemas.openxmlformats.org/officeDocument/2006/relationships/slide" Target="/ppt/slides/slide3.xml" Id="Ra23c22a0cafa41e7" /><Relationship Type="http://schemas.openxmlformats.org/officeDocument/2006/relationships/slide" Target="/ppt/slides/slide4.xml" Id="R9f6ba2c6ffaa4ea7" /><Relationship Type="http://schemas.openxmlformats.org/officeDocument/2006/relationships/slide" Target="/ppt/slides/slide5.xml" Id="R750c2cca70744283" /><Relationship Type="http://schemas.openxmlformats.org/officeDocument/2006/relationships/slide" Target="/ppt/slides/slide6.xml" Id="R25da53d336364c3a" /><Relationship Type="http://schemas.openxmlformats.org/officeDocument/2006/relationships/slide" Target="/ppt/slides/slide7.xml" Id="R62c84ed263d6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1b037df784d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b0848f8734541" /><Relationship Type="http://schemas.openxmlformats.org/officeDocument/2006/relationships/theme" Target="/ppt/slideMasters/theme/theme1.xml" Id="R3ebce175a96e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b0848f873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0616e6276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c05345265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bdde4eadc47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17d59f40a43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d08743fe445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4bb68ea7a4b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08dfc3b854d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SENTRUM REISEMEDISIN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REISEMEDISIN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REISEMEDISIN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REISEMEDISIN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REISEMEDISIN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REISEMEDISIN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13 334 803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716 126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578 498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5 547 671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REISEMEDISIN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LAVE THORNAM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BRAUTASET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REISEMEDISIN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96 27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sentrum@reisemedisin.no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www.reisemedisin.no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986 399 178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REISEMEDISIN AS</a:t>
            </a:r>
          </a:p>
        </p:txBody>
      </p:sp>
    </p:spTree>
  </p:cSld>
  <p:clrMapOvr>
    <a:masterClrMapping xmlns:a="http://schemas.openxmlformats.org/drawingml/2006/main"/>
  </p:clrMapOvr>
</p:sld>
</file>