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5d736fe68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b9fa557594dd0"/>
  </p:sldMasterIdLst>
  <p:sldIdLst>
    <p:sldId xmlns:r="http://schemas.openxmlformats.org/officeDocument/2006/relationships" id="256" r:id="R7f6339cfe9a0437a"/>
    <p:sldId xmlns:r="http://schemas.openxmlformats.org/officeDocument/2006/relationships" id="257" r:id="Rfc2671a7e98e4bd1"/>
    <p:sldId xmlns:r="http://schemas.openxmlformats.org/officeDocument/2006/relationships" id="258" r:id="Re260f6265c6d404f"/>
    <p:sldId xmlns:r="http://schemas.openxmlformats.org/officeDocument/2006/relationships" id="259" r:id="Rb43c9d8e0bc14418"/>
    <p:sldId xmlns:r="http://schemas.openxmlformats.org/officeDocument/2006/relationships" id="260" r:id="Re804263999d14483"/>
    <p:sldId xmlns:r="http://schemas.openxmlformats.org/officeDocument/2006/relationships" id="261" r:id="Rc4b5cffaa60b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b9fa557594dd0" /><Relationship Type="http://schemas.openxmlformats.org/officeDocument/2006/relationships/slide" Target="/ppt/slides/slide1.xml" Id="R7f6339cfe9a0437a" /><Relationship Type="http://schemas.openxmlformats.org/officeDocument/2006/relationships/slide" Target="/ppt/slides/slide2.xml" Id="Rfc2671a7e98e4bd1" /><Relationship Type="http://schemas.openxmlformats.org/officeDocument/2006/relationships/slide" Target="/ppt/slides/slide3.xml" Id="Re260f6265c6d404f" /><Relationship Type="http://schemas.openxmlformats.org/officeDocument/2006/relationships/slide" Target="/ppt/slides/slide4.xml" Id="Rb43c9d8e0bc14418" /><Relationship Type="http://schemas.openxmlformats.org/officeDocument/2006/relationships/slide" Target="/ppt/slides/slide5.xml" Id="Re804263999d14483" /><Relationship Type="http://schemas.openxmlformats.org/officeDocument/2006/relationships/slide" Target="/ppt/slides/slide6.xml" Id="Rc4b5cffaa60b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e9ba71b0e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be216f804662" /><Relationship Type="http://schemas.openxmlformats.org/officeDocument/2006/relationships/theme" Target="/ppt/slideMasters/theme/theme1.xml" Id="R5328f2d6692b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5be216f80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cd0b1b22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4f3454b5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b2cceb34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d60433e9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432819cd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d7a03e115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Kvermefloen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4363 Brusand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oleki@online.no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986 401 121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OLEKI AS</a:t>
            </a:r>
          </a:p>
        </p:txBody>
      </p:sp>
    </p:spTree>
  </p:cSld>
  <p:clrMapOvr>
    <a:masterClrMapping xmlns:a="http://schemas.openxmlformats.org/drawingml/2006/main"/>
  </p:clrMapOvr>
</p:sld>
</file>