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98081287e94d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023336061a446d"/>
  </p:sldMasterIdLst>
  <p:sldIdLst>
    <p:sldId xmlns:r="http://schemas.openxmlformats.org/officeDocument/2006/relationships" id="256" r:id="Rf039d5ea0b5d40a4"/>
    <p:sldId xmlns:r="http://schemas.openxmlformats.org/officeDocument/2006/relationships" id="257" r:id="Rd4f5f874096f4057"/>
    <p:sldId xmlns:r="http://schemas.openxmlformats.org/officeDocument/2006/relationships" id="258" r:id="R286edc439f2d4330"/>
    <p:sldId xmlns:r="http://schemas.openxmlformats.org/officeDocument/2006/relationships" id="259" r:id="Rc4e8779b5c9c415e"/>
    <p:sldId xmlns:r="http://schemas.openxmlformats.org/officeDocument/2006/relationships" id="260" r:id="Rdb974f34ee664421"/>
    <p:sldId xmlns:r="http://schemas.openxmlformats.org/officeDocument/2006/relationships" id="261" r:id="Rea04f32f661f40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023336061a446d" /><Relationship Type="http://schemas.openxmlformats.org/officeDocument/2006/relationships/slide" Target="/ppt/slides/slide1.xml" Id="Rf039d5ea0b5d40a4" /><Relationship Type="http://schemas.openxmlformats.org/officeDocument/2006/relationships/slide" Target="/ppt/slides/slide2.xml" Id="Rd4f5f874096f4057" /><Relationship Type="http://schemas.openxmlformats.org/officeDocument/2006/relationships/slide" Target="/ppt/slides/slide3.xml" Id="R286edc439f2d4330" /><Relationship Type="http://schemas.openxmlformats.org/officeDocument/2006/relationships/slide" Target="/ppt/slides/slide4.xml" Id="Rc4e8779b5c9c415e" /><Relationship Type="http://schemas.openxmlformats.org/officeDocument/2006/relationships/slide" Target="/ppt/slides/slide5.xml" Id="Rdb974f34ee664421" /><Relationship Type="http://schemas.openxmlformats.org/officeDocument/2006/relationships/slide" Target="/ppt/slides/slide6.xml" Id="Rea04f32f661f40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e77614074249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63c2c818e412a" /><Relationship Type="http://schemas.openxmlformats.org/officeDocument/2006/relationships/theme" Target="/ppt/slideMasters/theme/theme1.xml" Id="R6239e510ffaf4a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263c2c818e41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92819239842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ae4d99a154a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bcb9d48a047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c5044f7d640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24d4bcfa54e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4e412542747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MADLAFOREN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MADLAFOREN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MADLAFOREN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MADLAFOREN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MADLAFOREN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MADLAFOREN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ISDAL IVAR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MADLAND KJELL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MADLAFOREN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986 401 482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MADLAFOREN AS</a:t>
            </a:r>
          </a:p>
        </p:txBody>
      </p:sp>
    </p:spTree>
  </p:cSld>
  <p:clrMapOvr>
    <a:masterClrMapping xmlns:a="http://schemas.openxmlformats.org/drawingml/2006/main"/>
  </p:clrMapOvr>
</p:sld>
</file>