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b09a9652774d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f88fd6c3a14b05"/>
  </p:sldMasterIdLst>
  <p:sldIdLst>
    <p:sldId xmlns:r="http://schemas.openxmlformats.org/officeDocument/2006/relationships" id="256" r:id="R51eeade4f05b42f0"/>
    <p:sldId xmlns:r="http://schemas.openxmlformats.org/officeDocument/2006/relationships" id="257" r:id="Re2cf7cc667264361"/>
    <p:sldId xmlns:r="http://schemas.openxmlformats.org/officeDocument/2006/relationships" id="258" r:id="R80f0693271744964"/>
    <p:sldId xmlns:r="http://schemas.openxmlformats.org/officeDocument/2006/relationships" id="259" r:id="Rd18a83e95a154fff"/>
    <p:sldId xmlns:r="http://schemas.openxmlformats.org/officeDocument/2006/relationships" id="260" r:id="R87bcd9fd27394807"/>
    <p:sldId xmlns:r="http://schemas.openxmlformats.org/officeDocument/2006/relationships" id="261" r:id="R7fc51da6f26547ce"/>
    <p:sldId xmlns:r="http://schemas.openxmlformats.org/officeDocument/2006/relationships" id="262" r:id="R61283bf59ef641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f88fd6c3a14b05" /><Relationship Type="http://schemas.openxmlformats.org/officeDocument/2006/relationships/slide" Target="/ppt/slides/slide1.xml" Id="R51eeade4f05b42f0" /><Relationship Type="http://schemas.openxmlformats.org/officeDocument/2006/relationships/slide" Target="/ppt/slides/slide2.xml" Id="Re2cf7cc667264361" /><Relationship Type="http://schemas.openxmlformats.org/officeDocument/2006/relationships/slide" Target="/ppt/slides/slide3.xml" Id="R80f0693271744964" /><Relationship Type="http://schemas.openxmlformats.org/officeDocument/2006/relationships/slide" Target="/ppt/slides/slide4.xml" Id="Rd18a83e95a154fff" /><Relationship Type="http://schemas.openxmlformats.org/officeDocument/2006/relationships/slide" Target="/ppt/slides/slide5.xml" Id="R87bcd9fd27394807" /><Relationship Type="http://schemas.openxmlformats.org/officeDocument/2006/relationships/slide" Target="/ppt/slides/slide6.xml" Id="R7fc51da6f26547ce" /><Relationship Type="http://schemas.openxmlformats.org/officeDocument/2006/relationships/slide" Target="/ppt/slides/slide7.xml" Id="R61283bf59ef641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50a16acd2e42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84cff830b644b0" /><Relationship Type="http://schemas.openxmlformats.org/officeDocument/2006/relationships/theme" Target="/ppt/slideMasters/theme/theme1.xml" Id="R9329d35ef3b142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84cff830b644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dec82929b4c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8756f835f4f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d5fa4c8f4c4c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301c41a614d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8808995b7a47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09b4fb76874d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59daa442648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NEVE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NEVE HOLDING AS ble etablert [år] og holder til i Eiksmarka.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857 385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−1 573 768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2 204 522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27 397 640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28 084 768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MATRE ELLINGSEN  –  98,8 %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MATRE ELLINGSEN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MATRE ELLINGSEN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Eiksstubben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1359 Eiksmarka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14 33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986 402 357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NEVE HOLDING AS</a:t>
            </a:r>
          </a:p>
        </p:txBody>
      </p:sp>
    </p:spTree>
  </p:cSld>
  <p:clrMapOvr>
    <a:masterClrMapping xmlns:a="http://schemas.openxmlformats.org/drawingml/2006/main"/>
  </p:clrMapOvr>
</p:sld>
</file>