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a23c22bf0c43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dbec03dbf041c1"/>
  </p:sldMasterIdLst>
  <p:sldIdLst>
    <p:sldId xmlns:r="http://schemas.openxmlformats.org/officeDocument/2006/relationships" id="256" r:id="R0f4c2c5ffefb4138"/>
    <p:sldId xmlns:r="http://schemas.openxmlformats.org/officeDocument/2006/relationships" id="257" r:id="Rd70239cef8aa4612"/>
    <p:sldId xmlns:r="http://schemas.openxmlformats.org/officeDocument/2006/relationships" id="258" r:id="Rad56a08ef6c44ba6"/>
    <p:sldId xmlns:r="http://schemas.openxmlformats.org/officeDocument/2006/relationships" id="259" r:id="R61b5e1f9bc3a462b"/>
    <p:sldId xmlns:r="http://schemas.openxmlformats.org/officeDocument/2006/relationships" id="260" r:id="R1263ce38d0f34904"/>
    <p:sldId xmlns:r="http://schemas.openxmlformats.org/officeDocument/2006/relationships" id="261" r:id="Rc95c9cc4d08f44f2"/>
    <p:sldId xmlns:r="http://schemas.openxmlformats.org/officeDocument/2006/relationships" id="262" r:id="Rcb847477dd0449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bec03dbf041c1" /><Relationship Type="http://schemas.openxmlformats.org/officeDocument/2006/relationships/slide" Target="/ppt/slides/slide1.xml" Id="R0f4c2c5ffefb4138" /><Relationship Type="http://schemas.openxmlformats.org/officeDocument/2006/relationships/slide" Target="/ppt/slides/slide2.xml" Id="Rd70239cef8aa4612" /><Relationship Type="http://schemas.openxmlformats.org/officeDocument/2006/relationships/slide" Target="/ppt/slides/slide3.xml" Id="Rad56a08ef6c44ba6" /><Relationship Type="http://schemas.openxmlformats.org/officeDocument/2006/relationships/slide" Target="/ppt/slides/slide4.xml" Id="R61b5e1f9bc3a462b" /><Relationship Type="http://schemas.openxmlformats.org/officeDocument/2006/relationships/slide" Target="/ppt/slides/slide5.xml" Id="R1263ce38d0f34904" /><Relationship Type="http://schemas.openxmlformats.org/officeDocument/2006/relationships/slide" Target="/ppt/slides/slide6.xml" Id="Rc95c9cc4d08f44f2" /><Relationship Type="http://schemas.openxmlformats.org/officeDocument/2006/relationships/slide" Target="/ppt/slides/slide7.xml" Id="Rcb847477dd0449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5a3bfc41f49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b037f3ce54374" /><Relationship Type="http://schemas.openxmlformats.org/officeDocument/2006/relationships/theme" Target="/ppt/slideMasters/theme/theme1.xml" Id="Re8bccecbe22949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8b037f3ce543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28c0e059343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84bdaaea94c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d3dab22e941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28846716d4a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1e0cf13954a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b2971c3f34b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fa3a1bff54a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1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1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1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1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1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1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23 596 241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1 786 796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1 313 942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4 057 540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8 797 862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1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SKOGBAKKEN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SABRI EINAR OMARSØNN KITMITTO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1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Messelts vei 98A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986 403 388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1 OSLO AS</a:t>
            </a:r>
          </a:p>
        </p:txBody>
      </p:sp>
    </p:spTree>
  </p:cSld>
  <p:clrMapOvr>
    <a:masterClrMapping xmlns:a="http://schemas.openxmlformats.org/drawingml/2006/main"/>
  </p:clrMapOvr>
</p:sld>
</file>