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ec6232bbb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932ec8489a4ea8"/>
  </p:sldMasterIdLst>
  <p:sldIdLst>
    <p:sldId xmlns:r="http://schemas.openxmlformats.org/officeDocument/2006/relationships" id="256" r:id="R2eadbf61bc3147b8"/>
    <p:sldId xmlns:r="http://schemas.openxmlformats.org/officeDocument/2006/relationships" id="257" r:id="R132ed4358f0644a5"/>
    <p:sldId xmlns:r="http://schemas.openxmlformats.org/officeDocument/2006/relationships" id="258" r:id="R62d1c49e70ad43cd"/>
    <p:sldId xmlns:r="http://schemas.openxmlformats.org/officeDocument/2006/relationships" id="259" r:id="R72b5b9fb4d4c4565"/>
    <p:sldId xmlns:r="http://schemas.openxmlformats.org/officeDocument/2006/relationships" id="260" r:id="R2d307cb7b70a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32ec8489a4ea8" /><Relationship Type="http://schemas.openxmlformats.org/officeDocument/2006/relationships/slide" Target="/ppt/slides/slide1.xml" Id="R2eadbf61bc3147b8" /><Relationship Type="http://schemas.openxmlformats.org/officeDocument/2006/relationships/slide" Target="/ppt/slides/slide2.xml" Id="R132ed4358f0644a5" /><Relationship Type="http://schemas.openxmlformats.org/officeDocument/2006/relationships/slide" Target="/ppt/slides/slide3.xml" Id="R62d1c49e70ad43cd" /><Relationship Type="http://schemas.openxmlformats.org/officeDocument/2006/relationships/slide" Target="/ppt/slides/slide4.xml" Id="R72b5b9fb4d4c4565" /><Relationship Type="http://schemas.openxmlformats.org/officeDocument/2006/relationships/slide" Target="/ppt/slides/slide5.xml" Id="R2d307cb7b70a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19b020430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8010d922644f7" /><Relationship Type="http://schemas.openxmlformats.org/officeDocument/2006/relationships/theme" Target="/ppt/slideMasters/theme/theme1.xml" Id="R9ea9b2f26b1d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98010d9226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9fd565284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17fdbc40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3ee6352c9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0d7022ca6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5b6bb5b57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 MARIE SØRHEIM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MARIE SØRHEIM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MARIE SØRHEIM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MARIE SØRHEIM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MARIE SØRHEIM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MARIE SØRHEIM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 MARIE SØRHEIM</a:t>
            </a:r>
          </a:p>
        </p:txBody>
      </p:sp>
    </p:spTree>
  </p:cSld>
  <p:clrMapOvr>
    <a:masterClrMapping xmlns:a="http://schemas.openxmlformats.org/drawingml/2006/main"/>
  </p:clrMapOvr>
</p:sld>
</file>