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bd297cf69834af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86f3e5f08a74c14"/>
  </p:sldMasterIdLst>
  <p:sldIdLst>
    <p:sldId xmlns:r="http://schemas.openxmlformats.org/officeDocument/2006/relationships" id="256" r:id="Rdffb4b5e813d4f37"/>
    <p:sldId xmlns:r="http://schemas.openxmlformats.org/officeDocument/2006/relationships" id="257" r:id="R4fa4cecf06d04628"/>
    <p:sldId xmlns:r="http://schemas.openxmlformats.org/officeDocument/2006/relationships" id="258" r:id="Rd5d97c3fdd0c44bb"/>
    <p:sldId xmlns:r="http://schemas.openxmlformats.org/officeDocument/2006/relationships" id="259" r:id="Re5ee6f78b031405a"/>
    <p:sldId xmlns:r="http://schemas.openxmlformats.org/officeDocument/2006/relationships" id="260" r:id="Rb70579efadd24aa1"/>
    <p:sldId xmlns:r="http://schemas.openxmlformats.org/officeDocument/2006/relationships" id="261" r:id="R7bf98221cfbd4e42"/>
    <p:sldId xmlns:r="http://schemas.openxmlformats.org/officeDocument/2006/relationships" id="262" r:id="R49439b4e65fb46e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86f3e5f08a74c14" /><Relationship Type="http://schemas.openxmlformats.org/officeDocument/2006/relationships/slide" Target="/ppt/slides/slide1.xml" Id="Rdffb4b5e813d4f37" /><Relationship Type="http://schemas.openxmlformats.org/officeDocument/2006/relationships/slide" Target="/ppt/slides/slide2.xml" Id="R4fa4cecf06d04628" /><Relationship Type="http://schemas.openxmlformats.org/officeDocument/2006/relationships/slide" Target="/ppt/slides/slide3.xml" Id="Rd5d97c3fdd0c44bb" /><Relationship Type="http://schemas.openxmlformats.org/officeDocument/2006/relationships/slide" Target="/ppt/slides/slide4.xml" Id="Re5ee6f78b031405a" /><Relationship Type="http://schemas.openxmlformats.org/officeDocument/2006/relationships/slide" Target="/ppt/slides/slide5.xml" Id="Rb70579efadd24aa1" /><Relationship Type="http://schemas.openxmlformats.org/officeDocument/2006/relationships/slide" Target="/ppt/slides/slide6.xml" Id="R7bf98221cfbd4e42" /><Relationship Type="http://schemas.openxmlformats.org/officeDocument/2006/relationships/slide" Target="/ppt/slides/slide7.xml" Id="R49439b4e65fb46e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32a4e43c38a4ee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44be12bdf140ae" /><Relationship Type="http://schemas.openxmlformats.org/officeDocument/2006/relationships/theme" Target="/ppt/slideMasters/theme/theme1.xml" Id="R010a161229fc49f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044be12bdf140a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2bab99d157438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867c81b5c645a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64c262ed814e4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7d088a9f5245e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dc41efae4d4e9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74ac9532c6491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82c0018635434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HANDELAND GARD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HANDELAND GARD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HANDELAND GARD AS ble etablert [år] og holder til i Valen.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HANDELAND GARD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HANDELAND GARD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HANDELAND GARD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2023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8 290 074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−13 268 281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−57 429 394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−30 177 931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17 136 817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HANDELAND GARD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EIKESTØ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HANDELAND GARD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Handelandsvegen 75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5451 Valen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986 417 192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HANDELAND GARD AS</a:t>
            </a:r>
          </a:p>
        </p:txBody>
      </p:sp>
    </p:spTree>
  </p:cSld>
  <p:clrMapOvr>
    <a:masterClrMapping xmlns:a="http://schemas.openxmlformats.org/drawingml/2006/main"/>
  </p:clrMapOvr>
</p:sld>
</file>