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6fd713021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545600e7c420f"/>
  </p:sldMasterIdLst>
  <p:sldIdLst>
    <p:sldId xmlns:r="http://schemas.openxmlformats.org/officeDocument/2006/relationships" id="256" r:id="R9a3c86aa68914959"/>
    <p:sldId xmlns:r="http://schemas.openxmlformats.org/officeDocument/2006/relationships" id="257" r:id="R40b8ad175f9b4329"/>
    <p:sldId xmlns:r="http://schemas.openxmlformats.org/officeDocument/2006/relationships" id="258" r:id="Racd0f48ca0d54a40"/>
    <p:sldId xmlns:r="http://schemas.openxmlformats.org/officeDocument/2006/relationships" id="259" r:id="R52e8844b2eeb482a"/>
    <p:sldId xmlns:r="http://schemas.openxmlformats.org/officeDocument/2006/relationships" id="260" r:id="R6d948f8531164e1b"/>
    <p:sldId xmlns:r="http://schemas.openxmlformats.org/officeDocument/2006/relationships" id="261" r:id="R9e70e30c5475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545600e7c420f" /><Relationship Type="http://schemas.openxmlformats.org/officeDocument/2006/relationships/slide" Target="/ppt/slides/slide1.xml" Id="R9a3c86aa68914959" /><Relationship Type="http://schemas.openxmlformats.org/officeDocument/2006/relationships/slide" Target="/ppt/slides/slide2.xml" Id="R40b8ad175f9b4329" /><Relationship Type="http://schemas.openxmlformats.org/officeDocument/2006/relationships/slide" Target="/ppt/slides/slide3.xml" Id="Racd0f48ca0d54a40" /><Relationship Type="http://schemas.openxmlformats.org/officeDocument/2006/relationships/slide" Target="/ppt/slides/slide4.xml" Id="R52e8844b2eeb482a" /><Relationship Type="http://schemas.openxmlformats.org/officeDocument/2006/relationships/slide" Target="/ppt/slides/slide5.xml" Id="R6d948f8531164e1b" /><Relationship Type="http://schemas.openxmlformats.org/officeDocument/2006/relationships/slide" Target="/ppt/slides/slide6.xml" Id="R9e70e30c5475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639dd49fe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c3c1dd68546e3" /><Relationship Type="http://schemas.openxmlformats.org/officeDocument/2006/relationships/theme" Target="/ppt/slideMasters/theme/theme1.xml" Id="Rd5e699c79ca7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c3c1dd685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03b8d18bd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c100e66bd48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d468505b244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6fcd02a3a4d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ec3db3ce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1961358d3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HAAVIND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HAAVIND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SEBASTIAN TANNUM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BRUUN BERNT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ROSTVEIT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VIK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HESJEDAL SENDING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MARTIN HYLDMO BJØRNVIK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post@haavind.no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www.haavind.no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986 420 177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HAAVIND AS</a:t>
            </a:r>
          </a:p>
        </p:txBody>
      </p:sp>
    </p:spTree>
  </p:cSld>
  <p:clrMapOvr>
    <a:masterClrMapping xmlns:a="http://schemas.openxmlformats.org/drawingml/2006/main"/>
  </p:clrMapOvr>
</p:sld>
</file>