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9592d68fba4c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5a1d494a164ca5"/>
  </p:sldMasterIdLst>
  <p:sldIdLst>
    <p:sldId xmlns:r="http://schemas.openxmlformats.org/officeDocument/2006/relationships" id="256" r:id="R6aecf86df7c04da9"/>
    <p:sldId xmlns:r="http://schemas.openxmlformats.org/officeDocument/2006/relationships" id="257" r:id="R79fc336fd29d40ed"/>
    <p:sldId xmlns:r="http://schemas.openxmlformats.org/officeDocument/2006/relationships" id="258" r:id="Rf6d09f99dc414807"/>
    <p:sldId xmlns:r="http://schemas.openxmlformats.org/officeDocument/2006/relationships" id="259" r:id="R4fc6b875f4a04143"/>
    <p:sldId xmlns:r="http://schemas.openxmlformats.org/officeDocument/2006/relationships" id="260" r:id="R66f19a28229a4453"/>
    <p:sldId xmlns:r="http://schemas.openxmlformats.org/officeDocument/2006/relationships" id="261" r:id="Ra6c0572fab8d494e"/>
    <p:sldId xmlns:r="http://schemas.openxmlformats.org/officeDocument/2006/relationships" id="262" r:id="R80fb03a9fca845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5a1d494a164ca5" /><Relationship Type="http://schemas.openxmlformats.org/officeDocument/2006/relationships/slide" Target="/ppt/slides/slide1.xml" Id="R6aecf86df7c04da9" /><Relationship Type="http://schemas.openxmlformats.org/officeDocument/2006/relationships/slide" Target="/ppt/slides/slide2.xml" Id="R79fc336fd29d40ed" /><Relationship Type="http://schemas.openxmlformats.org/officeDocument/2006/relationships/slide" Target="/ppt/slides/slide3.xml" Id="Rf6d09f99dc414807" /><Relationship Type="http://schemas.openxmlformats.org/officeDocument/2006/relationships/slide" Target="/ppt/slides/slide4.xml" Id="R4fc6b875f4a04143" /><Relationship Type="http://schemas.openxmlformats.org/officeDocument/2006/relationships/slide" Target="/ppt/slides/slide5.xml" Id="R66f19a28229a4453" /><Relationship Type="http://schemas.openxmlformats.org/officeDocument/2006/relationships/slide" Target="/ppt/slides/slide6.xml" Id="Ra6c0572fab8d494e" /><Relationship Type="http://schemas.openxmlformats.org/officeDocument/2006/relationships/slide" Target="/ppt/slides/slide7.xml" Id="R80fb03a9fca845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b862baf9b147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692c5f517442d" /><Relationship Type="http://schemas.openxmlformats.org/officeDocument/2006/relationships/theme" Target="/ppt/slideMasters/theme/theme1.xml" Id="Ra162b9f39e314d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c692c5f51744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888084b4044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4e69ec160b4d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f5c606bc54b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c890a5cc24b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58a7ea7264c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cb019f90604f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2b11c1a4b45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VBS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VBS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VBS CONSULT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VBS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VBS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VBS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6 006 063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792 187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606 992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578 176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1 588 210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VBS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VBS GRUPPEN AS  –  78,8 %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VBS GRUPPEN AS  –  21,3 %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VBS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986 423 923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VBS CONSULT AS</a:t>
            </a:r>
          </a:p>
        </p:txBody>
      </p:sp>
    </p:spTree>
  </p:cSld>
  <p:clrMapOvr>
    <a:masterClrMapping xmlns:a="http://schemas.openxmlformats.org/drawingml/2006/main"/>
  </p:clrMapOvr>
</p:sld>
</file>