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fb23aaf1714b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c6f7ba37f843e2"/>
  </p:sldMasterIdLst>
  <p:sldIdLst>
    <p:sldId xmlns:r="http://schemas.openxmlformats.org/officeDocument/2006/relationships" id="256" r:id="R840700df670c4c8d"/>
    <p:sldId xmlns:r="http://schemas.openxmlformats.org/officeDocument/2006/relationships" id="257" r:id="Rdeac67c19dbe4222"/>
    <p:sldId xmlns:r="http://schemas.openxmlformats.org/officeDocument/2006/relationships" id="258" r:id="R772785790329464f"/>
    <p:sldId xmlns:r="http://schemas.openxmlformats.org/officeDocument/2006/relationships" id="259" r:id="R3d0bb9e69d21457d"/>
    <p:sldId xmlns:r="http://schemas.openxmlformats.org/officeDocument/2006/relationships" id="260" r:id="R6e033e91c3a240cf"/>
    <p:sldId xmlns:r="http://schemas.openxmlformats.org/officeDocument/2006/relationships" id="261" r:id="Redaedb6948404b21"/>
    <p:sldId xmlns:r="http://schemas.openxmlformats.org/officeDocument/2006/relationships" id="262" r:id="R63c597199504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6f7ba37f843e2" /><Relationship Type="http://schemas.openxmlformats.org/officeDocument/2006/relationships/slide" Target="/ppt/slides/slide1.xml" Id="R840700df670c4c8d" /><Relationship Type="http://schemas.openxmlformats.org/officeDocument/2006/relationships/slide" Target="/ppt/slides/slide2.xml" Id="Rdeac67c19dbe4222" /><Relationship Type="http://schemas.openxmlformats.org/officeDocument/2006/relationships/slide" Target="/ppt/slides/slide3.xml" Id="R772785790329464f" /><Relationship Type="http://schemas.openxmlformats.org/officeDocument/2006/relationships/slide" Target="/ppt/slides/slide4.xml" Id="R3d0bb9e69d21457d" /><Relationship Type="http://schemas.openxmlformats.org/officeDocument/2006/relationships/slide" Target="/ppt/slides/slide5.xml" Id="R6e033e91c3a240cf" /><Relationship Type="http://schemas.openxmlformats.org/officeDocument/2006/relationships/slide" Target="/ppt/slides/slide6.xml" Id="Redaedb6948404b21" /><Relationship Type="http://schemas.openxmlformats.org/officeDocument/2006/relationships/slide" Target="/ppt/slides/slide7.xml" Id="R63c597199504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86737258d40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b5b57998a4de6" /><Relationship Type="http://schemas.openxmlformats.org/officeDocument/2006/relationships/theme" Target="/ppt/slideMasters/theme/theme1.xml" Id="Rea20ec271e4945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8b5b57998a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43b856c154f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6e6afad8648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0ea31a6a343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4a94ebf7544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cc8536c704f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4341a0b7c42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fc0e34ca646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EP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 REGNSKAP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8 757 454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1 777 369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1 383 743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3 960 025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 PETTERSEN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HARTUN FREDRIKSEN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ELDØY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Sorgenfriveien 32B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70 00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986 427 813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 REGNSKAP AS</a:t>
            </a:r>
          </a:p>
        </p:txBody>
      </p:sp>
    </p:spTree>
  </p:cSld>
  <p:clrMapOvr>
    <a:masterClrMapping xmlns:a="http://schemas.openxmlformats.org/drawingml/2006/main"/>
  </p:clrMapOvr>
</p:sld>
</file>