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8f66089ac7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40b9d3f32f4261"/>
  </p:sldMasterIdLst>
  <p:sldIdLst>
    <p:sldId xmlns:r="http://schemas.openxmlformats.org/officeDocument/2006/relationships" id="256" r:id="R3d54aad30f034eb3"/>
    <p:sldId xmlns:r="http://schemas.openxmlformats.org/officeDocument/2006/relationships" id="257" r:id="Rf656bcabf7a64a50"/>
    <p:sldId xmlns:r="http://schemas.openxmlformats.org/officeDocument/2006/relationships" id="258" r:id="R2ec982eefe2a40d9"/>
    <p:sldId xmlns:r="http://schemas.openxmlformats.org/officeDocument/2006/relationships" id="259" r:id="R850ef7a67db043fe"/>
    <p:sldId xmlns:r="http://schemas.openxmlformats.org/officeDocument/2006/relationships" id="260" r:id="Ree5baf4910364a64"/>
    <p:sldId xmlns:r="http://schemas.openxmlformats.org/officeDocument/2006/relationships" id="261" r:id="R190e74ac4ee94616"/>
    <p:sldId xmlns:r="http://schemas.openxmlformats.org/officeDocument/2006/relationships" id="262" r:id="Ra6fb754d82f3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0b9d3f32f4261" /><Relationship Type="http://schemas.openxmlformats.org/officeDocument/2006/relationships/slide" Target="/ppt/slides/slide1.xml" Id="R3d54aad30f034eb3" /><Relationship Type="http://schemas.openxmlformats.org/officeDocument/2006/relationships/slide" Target="/ppt/slides/slide2.xml" Id="Rf656bcabf7a64a50" /><Relationship Type="http://schemas.openxmlformats.org/officeDocument/2006/relationships/slide" Target="/ppt/slides/slide3.xml" Id="R2ec982eefe2a40d9" /><Relationship Type="http://schemas.openxmlformats.org/officeDocument/2006/relationships/slide" Target="/ppt/slides/slide4.xml" Id="R850ef7a67db043fe" /><Relationship Type="http://schemas.openxmlformats.org/officeDocument/2006/relationships/slide" Target="/ppt/slides/slide5.xml" Id="Ree5baf4910364a64" /><Relationship Type="http://schemas.openxmlformats.org/officeDocument/2006/relationships/slide" Target="/ppt/slides/slide6.xml" Id="R190e74ac4ee94616" /><Relationship Type="http://schemas.openxmlformats.org/officeDocument/2006/relationships/slide" Target="/ppt/slides/slide7.xml" Id="Ra6fb754d82f3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11d770bd543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ffb9abf7f4379" /><Relationship Type="http://schemas.openxmlformats.org/officeDocument/2006/relationships/theme" Target="/ppt/slideMasters/theme/theme1.xml" Id="Rc5a15e715c3c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3ffb9abf7f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53e583767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fc257b37b48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af974b3cf41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16e7f5350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7d4ddb972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ed0f11af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6be55740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ØREN INVEST AS ble etablert [år] og holder til i Høyanger.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162 240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 ØREN TRANSPORT AS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HØYANGER TRELASTKOMPANI  –  37,5 %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post@pao.no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986 432 213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INVEST AS</a:t>
            </a:r>
          </a:p>
        </p:txBody>
      </p:sp>
    </p:spTree>
  </p:cSld>
  <p:clrMapOvr>
    <a:masterClrMapping xmlns:a="http://schemas.openxmlformats.org/drawingml/2006/main"/>
  </p:clrMapOvr>
</p:sld>
</file>