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eb0bed0fe844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636b9d984a4a5a"/>
  </p:sldMasterIdLst>
  <p:sldIdLst>
    <p:sldId xmlns:r="http://schemas.openxmlformats.org/officeDocument/2006/relationships" id="256" r:id="R80fdfeb1c92942b9"/>
    <p:sldId xmlns:r="http://schemas.openxmlformats.org/officeDocument/2006/relationships" id="257" r:id="Rfae16445fc3c41d6"/>
    <p:sldId xmlns:r="http://schemas.openxmlformats.org/officeDocument/2006/relationships" id="258" r:id="Rfd0a7629eb624676"/>
    <p:sldId xmlns:r="http://schemas.openxmlformats.org/officeDocument/2006/relationships" id="259" r:id="R759d803805104355"/>
    <p:sldId xmlns:r="http://schemas.openxmlformats.org/officeDocument/2006/relationships" id="260" r:id="Rbafda53edfc04950"/>
    <p:sldId xmlns:r="http://schemas.openxmlformats.org/officeDocument/2006/relationships" id="261" r:id="Rea13f3ec375b42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36b9d984a4a5a" /><Relationship Type="http://schemas.openxmlformats.org/officeDocument/2006/relationships/slide" Target="/ppt/slides/slide1.xml" Id="R80fdfeb1c92942b9" /><Relationship Type="http://schemas.openxmlformats.org/officeDocument/2006/relationships/slide" Target="/ppt/slides/slide2.xml" Id="Rfae16445fc3c41d6" /><Relationship Type="http://schemas.openxmlformats.org/officeDocument/2006/relationships/slide" Target="/ppt/slides/slide3.xml" Id="Rfd0a7629eb624676" /><Relationship Type="http://schemas.openxmlformats.org/officeDocument/2006/relationships/slide" Target="/ppt/slides/slide4.xml" Id="R759d803805104355" /><Relationship Type="http://schemas.openxmlformats.org/officeDocument/2006/relationships/slide" Target="/ppt/slides/slide5.xml" Id="Rbafda53edfc04950" /><Relationship Type="http://schemas.openxmlformats.org/officeDocument/2006/relationships/slide" Target="/ppt/slides/slide6.xml" Id="Rea13f3ec375b42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c300ca4734a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fbc73d90c4162" /><Relationship Type="http://schemas.openxmlformats.org/officeDocument/2006/relationships/theme" Target="/ppt/slideMasters/theme/theme1.xml" Id="R360203b1477e42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9fbc73d90c41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3c3dfed6746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f390b14a64a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d24add52648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7d4d48f03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7d50d617741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930244fd840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LOSEN NATURBARNEHAGE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LOSEN NATURBARNEHAGE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RYKENEVEIEN 90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LOSEN NATURBARNEHAGE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986 436 367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LOSEN NATURBARNEHAGE AS</a:t>
            </a:r>
          </a:p>
        </p:txBody>
      </p:sp>
    </p:spTree>
  </p:cSld>
  <p:clrMapOvr>
    <a:masterClrMapping xmlns:a="http://schemas.openxmlformats.org/drawingml/2006/main"/>
  </p:clrMapOvr>
</p:sld>
</file>