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ff2642a3bc40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53f64309674270"/>
  </p:sldMasterIdLst>
  <p:sldIdLst>
    <p:sldId xmlns:r="http://schemas.openxmlformats.org/officeDocument/2006/relationships" id="256" r:id="R218810d5197b4e37"/>
    <p:sldId xmlns:r="http://schemas.openxmlformats.org/officeDocument/2006/relationships" id="257" r:id="Rade702385ff84354"/>
    <p:sldId xmlns:r="http://schemas.openxmlformats.org/officeDocument/2006/relationships" id="258" r:id="R78dd914f4b984f82"/>
    <p:sldId xmlns:r="http://schemas.openxmlformats.org/officeDocument/2006/relationships" id="259" r:id="Rebd53933bc5949ac"/>
    <p:sldId xmlns:r="http://schemas.openxmlformats.org/officeDocument/2006/relationships" id="260" r:id="R4569b1cc1b044d7c"/>
    <p:sldId xmlns:r="http://schemas.openxmlformats.org/officeDocument/2006/relationships" id="261" r:id="R280c28fec8d545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53f64309674270" /><Relationship Type="http://schemas.openxmlformats.org/officeDocument/2006/relationships/slide" Target="/ppt/slides/slide1.xml" Id="R218810d5197b4e37" /><Relationship Type="http://schemas.openxmlformats.org/officeDocument/2006/relationships/slide" Target="/ppt/slides/slide2.xml" Id="Rade702385ff84354" /><Relationship Type="http://schemas.openxmlformats.org/officeDocument/2006/relationships/slide" Target="/ppt/slides/slide3.xml" Id="R78dd914f4b984f82" /><Relationship Type="http://schemas.openxmlformats.org/officeDocument/2006/relationships/slide" Target="/ppt/slides/slide4.xml" Id="Rebd53933bc5949ac" /><Relationship Type="http://schemas.openxmlformats.org/officeDocument/2006/relationships/slide" Target="/ppt/slides/slide5.xml" Id="R4569b1cc1b044d7c" /><Relationship Type="http://schemas.openxmlformats.org/officeDocument/2006/relationships/slide" Target="/ppt/slides/slide6.xml" Id="R280c28fec8d545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e6a7c93304b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94f9f5ea44e68" /><Relationship Type="http://schemas.openxmlformats.org/officeDocument/2006/relationships/theme" Target="/ppt/slideMasters/theme/theme1.xml" Id="R22c5de60765845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e94f9f5ea44e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c4aa0f83840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004c3fa9c4f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e97f93be743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3a2332b9749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977bb865543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092a648e040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IDE FLIS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 FLIS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FYLLING BENTE GUNN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986 440 976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FLIS AS</a:t>
            </a:r>
          </a:p>
        </p:txBody>
      </p:sp>
    </p:spTree>
  </p:cSld>
  <p:clrMapOvr>
    <a:masterClrMapping xmlns:a="http://schemas.openxmlformats.org/drawingml/2006/main"/>
  </p:clrMapOvr>
</p:sld>
</file>