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03c36050b4f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cc85611424479"/>
  </p:sldMasterIdLst>
  <p:sldIdLst>
    <p:sldId xmlns:r="http://schemas.openxmlformats.org/officeDocument/2006/relationships" id="256" r:id="Rc64c80830e2c4829"/>
    <p:sldId xmlns:r="http://schemas.openxmlformats.org/officeDocument/2006/relationships" id="257" r:id="R26a3c063ecfd4aeb"/>
    <p:sldId xmlns:r="http://schemas.openxmlformats.org/officeDocument/2006/relationships" id="258" r:id="R447cdacedc2a42e3"/>
    <p:sldId xmlns:r="http://schemas.openxmlformats.org/officeDocument/2006/relationships" id="259" r:id="R20517bf2c0914c83"/>
    <p:sldId xmlns:r="http://schemas.openxmlformats.org/officeDocument/2006/relationships" id="260" r:id="R77f715d79a6045e5"/>
    <p:sldId xmlns:r="http://schemas.openxmlformats.org/officeDocument/2006/relationships" id="261" r:id="Rb71dcad35c9e4ddd"/>
    <p:sldId xmlns:r="http://schemas.openxmlformats.org/officeDocument/2006/relationships" id="262" r:id="R51b00b56026342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cc85611424479" /><Relationship Type="http://schemas.openxmlformats.org/officeDocument/2006/relationships/slide" Target="/ppt/slides/slide1.xml" Id="Rc64c80830e2c4829" /><Relationship Type="http://schemas.openxmlformats.org/officeDocument/2006/relationships/slide" Target="/ppt/slides/slide2.xml" Id="R26a3c063ecfd4aeb" /><Relationship Type="http://schemas.openxmlformats.org/officeDocument/2006/relationships/slide" Target="/ppt/slides/slide3.xml" Id="R447cdacedc2a42e3" /><Relationship Type="http://schemas.openxmlformats.org/officeDocument/2006/relationships/slide" Target="/ppt/slides/slide4.xml" Id="R20517bf2c0914c83" /><Relationship Type="http://schemas.openxmlformats.org/officeDocument/2006/relationships/slide" Target="/ppt/slides/slide5.xml" Id="R77f715d79a6045e5" /><Relationship Type="http://schemas.openxmlformats.org/officeDocument/2006/relationships/slide" Target="/ppt/slides/slide6.xml" Id="Rb71dcad35c9e4ddd" /><Relationship Type="http://schemas.openxmlformats.org/officeDocument/2006/relationships/slide" Target="/ppt/slides/slide7.xml" Id="R51b00b56026342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9bf29aadd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9c7c1989d4daa" /><Relationship Type="http://schemas.openxmlformats.org/officeDocument/2006/relationships/theme" Target="/ppt/slideMasters/theme/theme1.xml" Id="R3b977417815c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9c7c1989d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65c73bf98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e6f18d04b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bd2bfad1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9e9da553241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a73ff133a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ae41a0ba946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8b77d8b4c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BRADY ENERGY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BRADY ENERGY NORWAY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129 901 000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117 406 000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BRADY PLC  –  61,8 %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BRADY PLC  –  38,2 %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1767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09 99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bradyar@bradyplc.com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www.bradytechnologies.com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986 455 213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BRADY ENERGY NORWAY AS</a:t>
            </a:r>
          </a:p>
        </p:txBody>
      </p:sp>
    </p:spTree>
  </p:cSld>
  <p:clrMapOvr>
    <a:masterClrMapping xmlns:a="http://schemas.openxmlformats.org/drawingml/2006/main"/>
  </p:clrMapOvr>
</p:sld>
</file>