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274042e43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0d62c5afa4343"/>
  </p:sldMasterIdLst>
  <p:sldIdLst>
    <p:sldId xmlns:r="http://schemas.openxmlformats.org/officeDocument/2006/relationships" id="256" r:id="R8d7935e428f141b9"/>
    <p:sldId xmlns:r="http://schemas.openxmlformats.org/officeDocument/2006/relationships" id="257" r:id="R6a40554b7ccb42f8"/>
    <p:sldId xmlns:r="http://schemas.openxmlformats.org/officeDocument/2006/relationships" id="258" r:id="R0667560b7a5046c7"/>
    <p:sldId xmlns:r="http://schemas.openxmlformats.org/officeDocument/2006/relationships" id="259" r:id="R33df7e2b688f4a7a"/>
    <p:sldId xmlns:r="http://schemas.openxmlformats.org/officeDocument/2006/relationships" id="260" r:id="Ra04c60bc94ad4d33"/>
    <p:sldId xmlns:r="http://schemas.openxmlformats.org/officeDocument/2006/relationships" id="261" r:id="R176b84550c74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0d62c5afa4343" /><Relationship Type="http://schemas.openxmlformats.org/officeDocument/2006/relationships/slide" Target="/ppt/slides/slide1.xml" Id="R8d7935e428f141b9" /><Relationship Type="http://schemas.openxmlformats.org/officeDocument/2006/relationships/slide" Target="/ppt/slides/slide2.xml" Id="R6a40554b7ccb42f8" /><Relationship Type="http://schemas.openxmlformats.org/officeDocument/2006/relationships/slide" Target="/ppt/slides/slide3.xml" Id="R0667560b7a5046c7" /><Relationship Type="http://schemas.openxmlformats.org/officeDocument/2006/relationships/slide" Target="/ppt/slides/slide4.xml" Id="R33df7e2b688f4a7a" /><Relationship Type="http://schemas.openxmlformats.org/officeDocument/2006/relationships/slide" Target="/ppt/slides/slide5.xml" Id="Ra04c60bc94ad4d33" /><Relationship Type="http://schemas.openxmlformats.org/officeDocument/2006/relationships/slide" Target="/ppt/slides/slide6.xml" Id="R176b84550c74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60ca5262145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958d040f648a8" /><Relationship Type="http://schemas.openxmlformats.org/officeDocument/2006/relationships/theme" Target="/ppt/slideMasters/theme/theme1.xml" Id="Rbdb310c780c84d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a958d040f648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42323fc5d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7a5a1d672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9b3c2e21946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ec19dc54245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d8ae0895b4b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9c3bb290643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INTERIØR OG GAVER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INTERIØR OG 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INTERIØR OG GAVER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INTERIØR OG 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INTERIØR OG 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INTERIØR OG 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NOHA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INTERIØR OG 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986 458 913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INTERIØR OG GAVER AS</a:t>
            </a:r>
          </a:p>
        </p:txBody>
      </p:sp>
    </p:spTree>
  </p:cSld>
  <p:clrMapOvr>
    <a:masterClrMapping xmlns:a="http://schemas.openxmlformats.org/drawingml/2006/main"/>
  </p:clrMapOvr>
</p:sld>
</file>