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f17bc7d7b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37f806d754d8d"/>
  </p:sldMasterIdLst>
  <p:sldIdLst>
    <p:sldId xmlns:r="http://schemas.openxmlformats.org/officeDocument/2006/relationships" id="256" r:id="R2b41840977e24d5f"/>
    <p:sldId xmlns:r="http://schemas.openxmlformats.org/officeDocument/2006/relationships" id="257" r:id="R3511a86ade614949"/>
    <p:sldId xmlns:r="http://schemas.openxmlformats.org/officeDocument/2006/relationships" id="258" r:id="Ref94720d1cbc40b1"/>
    <p:sldId xmlns:r="http://schemas.openxmlformats.org/officeDocument/2006/relationships" id="259" r:id="R8dd3f86642444506"/>
    <p:sldId xmlns:r="http://schemas.openxmlformats.org/officeDocument/2006/relationships" id="260" r:id="R029069a425154410"/>
    <p:sldId xmlns:r="http://schemas.openxmlformats.org/officeDocument/2006/relationships" id="261" r:id="R7cfbeed476644dc1"/>
    <p:sldId xmlns:r="http://schemas.openxmlformats.org/officeDocument/2006/relationships" id="262" r:id="Ref6a8a2d30d9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37f806d754d8d" /><Relationship Type="http://schemas.openxmlformats.org/officeDocument/2006/relationships/slide" Target="/ppt/slides/slide1.xml" Id="R2b41840977e24d5f" /><Relationship Type="http://schemas.openxmlformats.org/officeDocument/2006/relationships/slide" Target="/ppt/slides/slide2.xml" Id="R3511a86ade614949" /><Relationship Type="http://schemas.openxmlformats.org/officeDocument/2006/relationships/slide" Target="/ppt/slides/slide3.xml" Id="Ref94720d1cbc40b1" /><Relationship Type="http://schemas.openxmlformats.org/officeDocument/2006/relationships/slide" Target="/ppt/slides/slide4.xml" Id="R8dd3f86642444506" /><Relationship Type="http://schemas.openxmlformats.org/officeDocument/2006/relationships/slide" Target="/ppt/slides/slide5.xml" Id="R029069a425154410" /><Relationship Type="http://schemas.openxmlformats.org/officeDocument/2006/relationships/slide" Target="/ppt/slides/slide6.xml" Id="R7cfbeed476644dc1" /><Relationship Type="http://schemas.openxmlformats.org/officeDocument/2006/relationships/slide" Target="/ppt/slides/slide7.xml" Id="Ref6a8a2d30d9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d89f162a3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77972b864b81" /><Relationship Type="http://schemas.openxmlformats.org/officeDocument/2006/relationships/theme" Target="/ppt/slideMasters/theme/theme1.xml" Id="R43096d0cab4c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377972b86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11d58b38e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99c30720f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6b817e97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2fe7a7eb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d41c57cd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1fb070f4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e9e72126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