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53afe4f0914e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6745aff346455b"/>
  </p:sldMasterIdLst>
  <p:sldIdLst>
    <p:sldId xmlns:r="http://schemas.openxmlformats.org/officeDocument/2006/relationships" id="256" r:id="R345aec995b1549cc"/>
    <p:sldId xmlns:r="http://schemas.openxmlformats.org/officeDocument/2006/relationships" id="257" r:id="R0e0c24b3cb7f4b2b"/>
    <p:sldId xmlns:r="http://schemas.openxmlformats.org/officeDocument/2006/relationships" id="258" r:id="Ree2dc4a044794940"/>
    <p:sldId xmlns:r="http://schemas.openxmlformats.org/officeDocument/2006/relationships" id="259" r:id="Rc1417f63782d4c21"/>
    <p:sldId xmlns:r="http://schemas.openxmlformats.org/officeDocument/2006/relationships" id="260" r:id="R95b48e332b6a4daf"/>
    <p:sldId xmlns:r="http://schemas.openxmlformats.org/officeDocument/2006/relationships" id="261" r:id="R8d67378a27ae4202"/>
    <p:sldId xmlns:r="http://schemas.openxmlformats.org/officeDocument/2006/relationships" id="262" r:id="Rc3079fdd858c48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745aff346455b" /><Relationship Type="http://schemas.openxmlformats.org/officeDocument/2006/relationships/slide" Target="/ppt/slides/slide1.xml" Id="R345aec995b1549cc" /><Relationship Type="http://schemas.openxmlformats.org/officeDocument/2006/relationships/slide" Target="/ppt/slides/slide2.xml" Id="R0e0c24b3cb7f4b2b" /><Relationship Type="http://schemas.openxmlformats.org/officeDocument/2006/relationships/slide" Target="/ppt/slides/slide3.xml" Id="Ree2dc4a044794940" /><Relationship Type="http://schemas.openxmlformats.org/officeDocument/2006/relationships/slide" Target="/ppt/slides/slide4.xml" Id="Rc1417f63782d4c21" /><Relationship Type="http://schemas.openxmlformats.org/officeDocument/2006/relationships/slide" Target="/ppt/slides/slide5.xml" Id="R95b48e332b6a4daf" /><Relationship Type="http://schemas.openxmlformats.org/officeDocument/2006/relationships/slide" Target="/ppt/slides/slide6.xml" Id="R8d67378a27ae4202" /><Relationship Type="http://schemas.openxmlformats.org/officeDocument/2006/relationships/slide" Target="/ppt/slides/slide7.xml" Id="Rc3079fdd858c48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96bef2857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929a4c8864edf" /><Relationship Type="http://schemas.openxmlformats.org/officeDocument/2006/relationships/theme" Target="/ppt/slideMasters/theme/theme1.xml" Id="R004fda6588a4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f929a4c8864e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d8b8286c4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52dbbd3aa41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33ea6e207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ac1c2c47a43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7580aba88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2ca36687546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7cb0670d8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SMELAND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SMELAND BYGGSERVICE AS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42 122 369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3 712 838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23 235 510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ESMELAND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VSM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MAASLAND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post@smeland-byggservice.no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986 465 871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