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2e65194ac640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a82e889e9e41a0"/>
  </p:sldMasterIdLst>
  <p:sldIdLst>
    <p:sldId xmlns:r="http://schemas.openxmlformats.org/officeDocument/2006/relationships" id="256" r:id="Rc1dcc89ac45e4a9b"/>
    <p:sldId xmlns:r="http://schemas.openxmlformats.org/officeDocument/2006/relationships" id="257" r:id="R40a7930b6a1e4e38"/>
    <p:sldId xmlns:r="http://schemas.openxmlformats.org/officeDocument/2006/relationships" id="258" r:id="R22d9a5840f8e4c98"/>
    <p:sldId xmlns:r="http://schemas.openxmlformats.org/officeDocument/2006/relationships" id="259" r:id="R6c22ca56f5264900"/>
    <p:sldId xmlns:r="http://schemas.openxmlformats.org/officeDocument/2006/relationships" id="260" r:id="Rb508fb79dc8b4b40"/>
    <p:sldId xmlns:r="http://schemas.openxmlformats.org/officeDocument/2006/relationships" id="261" r:id="Re1d61dacb406480b"/>
    <p:sldId xmlns:r="http://schemas.openxmlformats.org/officeDocument/2006/relationships" id="262" r:id="R60a7c32becea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a82e889e9e41a0" /><Relationship Type="http://schemas.openxmlformats.org/officeDocument/2006/relationships/slide" Target="/ppt/slides/slide1.xml" Id="Rc1dcc89ac45e4a9b" /><Relationship Type="http://schemas.openxmlformats.org/officeDocument/2006/relationships/slide" Target="/ppt/slides/slide2.xml" Id="R40a7930b6a1e4e38" /><Relationship Type="http://schemas.openxmlformats.org/officeDocument/2006/relationships/slide" Target="/ppt/slides/slide3.xml" Id="R22d9a5840f8e4c98" /><Relationship Type="http://schemas.openxmlformats.org/officeDocument/2006/relationships/slide" Target="/ppt/slides/slide4.xml" Id="R6c22ca56f5264900" /><Relationship Type="http://schemas.openxmlformats.org/officeDocument/2006/relationships/slide" Target="/ppt/slides/slide5.xml" Id="Rb508fb79dc8b4b40" /><Relationship Type="http://schemas.openxmlformats.org/officeDocument/2006/relationships/slide" Target="/ppt/slides/slide6.xml" Id="Re1d61dacb406480b" /><Relationship Type="http://schemas.openxmlformats.org/officeDocument/2006/relationships/slide" Target="/ppt/slides/slide7.xml" Id="R60a7c32becea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f28a7c6e194c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71be856f3f4fad" /><Relationship Type="http://schemas.openxmlformats.org/officeDocument/2006/relationships/theme" Target="/ppt/slideMasters/theme/theme1.xml" Id="R58deecc8451a45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71be856f3f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df89e6928341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06aada0c6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f92f47304a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daa2fb0fa4e9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f5fd947a046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0c0c8d24b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e6e7d1d9b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NORSE PARTNERS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PARTNERS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11 406 159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11 411 155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NORSE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ALOPEX HOLDING AS  –  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RANASTONGJI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CENTRAL HOLDING AS  –  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JAN-PETTER ENBUSK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ARTUR RYSZARD KOLAKOWSKI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7A, 9 etg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986 468 366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NORSE PARTNERS AS</a:t>
            </a:r>
          </a:p>
        </p:txBody>
      </p:sp>
    </p:spTree>
  </p:cSld>
  <p:clrMapOvr>
    <a:masterClrMapping xmlns:a="http://schemas.openxmlformats.org/drawingml/2006/main"/>
  </p:clrMapOvr>
</p:sld>
</file>