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b8dc780cef4c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06e92641714438"/>
  </p:sldMasterIdLst>
  <p:sldIdLst>
    <p:sldId xmlns:r="http://schemas.openxmlformats.org/officeDocument/2006/relationships" id="256" r:id="R73f46aecc20249ad"/>
    <p:sldId xmlns:r="http://schemas.openxmlformats.org/officeDocument/2006/relationships" id="257" r:id="R7dfbe061f34a47e9"/>
    <p:sldId xmlns:r="http://schemas.openxmlformats.org/officeDocument/2006/relationships" id="258" r:id="R1ab1c33536364f7b"/>
    <p:sldId xmlns:r="http://schemas.openxmlformats.org/officeDocument/2006/relationships" id="259" r:id="R42ee2b2d0bb149c3"/>
    <p:sldId xmlns:r="http://schemas.openxmlformats.org/officeDocument/2006/relationships" id="260" r:id="R62355e79dd074433"/>
    <p:sldId xmlns:r="http://schemas.openxmlformats.org/officeDocument/2006/relationships" id="261" r:id="R01d4b0de600145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06e92641714438" /><Relationship Type="http://schemas.openxmlformats.org/officeDocument/2006/relationships/slide" Target="/ppt/slides/slide1.xml" Id="R73f46aecc20249ad" /><Relationship Type="http://schemas.openxmlformats.org/officeDocument/2006/relationships/slide" Target="/ppt/slides/slide2.xml" Id="R7dfbe061f34a47e9" /><Relationship Type="http://schemas.openxmlformats.org/officeDocument/2006/relationships/slide" Target="/ppt/slides/slide3.xml" Id="R1ab1c33536364f7b" /><Relationship Type="http://schemas.openxmlformats.org/officeDocument/2006/relationships/slide" Target="/ppt/slides/slide4.xml" Id="R42ee2b2d0bb149c3" /><Relationship Type="http://schemas.openxmlformats.org/officeDocument/2006/relationships/slide" Target="/ppt/slides/slide5.xml" Id="R62355e79dd074433" /><Relationship Type="http://schemas.openxmlformats.org/officeDocument/2006/relationships/slide" Target="/ppt/slides/slide6.xml" Id="R01d4b0de600145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a6b90c52e142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eaef7849b4ce8" /><Relationship Type="http://schemas.openxmlformats.org/officeDocument/2006/relationships/theme" Target="/ppt/slideMasters/theme/theme1.xml" Id="R69a17d18daa649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1eaef7849b4c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a9c2be96b4f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54e489fac43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5b4626eec4e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2966a49c148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916b6f4f145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dc0e2868b49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BG 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Kjellingmoveien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986 468 781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UTLEIE AS</a:t>
            </a:r>
          </a:p>
        </p:txBody>
      </p:sp>
    </p:spTree>
  </p:cSld>
  <p:clrMapOvr>
    <a:masterClrMapping xmlns:a="http://schemas.openxmlformats.org/drawingml/2006/main"/>
  </p:clrMapOvr>
</p:sld>
</file>