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833db9f82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5602c6a8f4325"/>
  </p:sldMasterIdLst>
  <p:sldIdLst>
    <p:sldId xmlns:r="http://schemas.openxmlformats.org/officeDocument/2006/relationships" id="256" r:id="Ree630a7fa6984ebb"/>
    <p:sldId xmlns:r="http://schemas.openxmlformats.org/officeDocument/2006/relationships" id="257" r:id="R562a95b7d0a94c86"/>
    <p:sldId xmlns:r="http://schemas.openxmlformats.org/officeDocument/2006/relationships" id="258" r:id="R15d9347db163460b"/>
    <p:sldId xmlns:r="http://schemas.openxmlformats.org/officeDocument/2006/relationships" id="259" r:id="Re3b117d3f0f24e82"/>
    <p:sldId xmlns:r="http://schemas.openxmlformats.org/officeDocument/2006/relationships" id="260" r:id="Rf4639d4fcb5c4e79"/>
    <p:sldId xmlns:r="http://schemas.openxmlformats.org/officeDocument/2006/relationships" id="261" r:id="Rbfab7440e51d450f"/>
    <p:sldId xmlns:r="http://schemas.openxmlformats.org/officeDocument/2006/relationships" id="262" r:id="Ra66f02f378c1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5602c6a8f4325" /><Relationship Type="http://schemas.openxmlformats.org/officeDocument/2006/relationships/slide" Target="/ppt/slides/slide1.xml" Id="Ree630a7fa6984ebb" /><Relationship Type="http://schemas.openxmlformats.org/officeDocument/2006/relationships/slide" Target="/ppt/slides/slide2.xml" Id="R562a95b7d0a94c86" /><Relationship Type="http://schemas.openxmlformats.org/officeDocument/2006/relationships/slide" Target="/ppt/slides/slide3.xml" Id="R15d9347db163460b" /><Relationship Type="http://schemas.openxmlformats.org/officeDocument/2006/relationships/slide" Target="/ppt/slides/slide4.xml" Id="Re3b117d3f0f24e82" /><Relationship Type="http://schemas.openxmlformats.org/officeDocument/2006/relationships/slide" Target="/ppt/slides/slide5.xml" Id="Rf4639d4fcb5c4e79" /><Relationship Type="http://schemas.openxmlformats.org/officeDocument/2006/relationships/slide" Target="/ppt/slides/slide6.xml" Id="Rbfab7440e51d450f" /><Relationship Type="http://schemas.openxmlformats.org/officeDocument/2006/relationships/slide" Target="/ppt/slides/slide7.xml" Id="Ra66f02f378c1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41cb32677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1a4c350d40e7" /><Relationship Type="http://schemas.openxmlformats.org/officeDocument/2006/relationships/theme" Target="/ppt/slideMasters/theme/theme1.xml" Id="R78b5f207f9ec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d1a4c350d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760eb11c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3faa3a74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8e6bb9b2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7b9cb13b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7d7c2e8f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095da76a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056ecb0b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UTLEIE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43 029 920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55 031 313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Kjellingmoveien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