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9439791bf1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766ab1e5c4565"/>
  </p:sldMasterIdLst>
  <p:sldIdLst>
    <p:sldId xmlns:r="http://schemas.openxmlformats.org/officeDocument/2006/relationships" id="256" r:id="R1620aae5a1ab4170"/>
    <p:sldId xmlns:r="http://schemas.openxmlformats.org/officeDocument/2006/relationships" id="257" r:id="R1337ff1b62d94f3c"/>
    <p:sldId xmlns:r="http://schemas.openxmlformats.org/officeDocument/2006/relationships" id="258" r:id="R37fa6edaec54469f"/>
    <p:sldId xmlns:r="http://schemas.openxmlformats.org/officeDocument/2006/relationships" id="259" r:id="R2dcad08f7eed499c"/>
    <p:sldId xmlns:r="http://schemas.openxmlformats.org/officeDocument/2006/relationships" id="260" r:id="Ra90ed0982329470c"/>
    <p:sldId xmlns:r="http://schemas.openxmlformats.org/officeDocument/2006/relationships" id="261" r:id="R5f49f7754a2e4b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766ab1e5c4565" /><Relationship Type="http://schemas.openxmlformats.org/officeDocument/2006/relationships/slide" Target="/ppt/slides/slide1.xml" Id="R1620aae5a1ab4170" /><Relationship Type="http://schemas.openxmlformats.org/officeDocument/2006/relationships/slide" Target="/ppt/slides/slide2.xml" Id="R1337ff1b62d94f3c" /><Relationship Type="http://schemas.openxmlformats.org/officeDocument/2006/relationships/slide" Target="/ppt/slides/slide3.xml" Id="R37fa6edaec54469f" /><Relationship Type="http://schemas.openxmlformats.org/officeDocument/2006/relationships/slide" Target="/ppt/slides/slide4.xml" Id="R2dcad08f7eed499c" /><Relationship Type="http://schemas.openxmlformats.org/officeDocument/2006/relationships/slide" Target="/ppt/slides/slide5.xml" Id="Ra90ed0982329470c" /><Relationship Type="http://schemas.openxmlformats.org/officeDocument/2006/relationships/slide" Target="/ppt/slides/slide6.xml" Id="R5f49f7754a2e4b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c57e13b17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a5bdaaea4430b" /><Relationship Type="http://schemas.openxmlformats.org/officeDocument/2006/relationships/theme" Target="/ppt/slideMasters/theme/theme1.xml" Id="R72640b18118e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a5bdaaea4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f8228810546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7d34f34c24e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95cbf763d47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07f017cb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ff91b4061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7c26469d4f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TREND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 AS</a:t>
            </a:r>
          </a:p>
        </p:txBody>
      </p:sp>
    </p:spTree>
  </p:cSld>
  <p:clrMapOvr>
    <a:masterClrMapping xmlns:a="http://schemas.openxmlformats.org/drawingml/2006/main"/>
  </p:clrMapOvr>
</p:sld>
</file>