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262512c4f44470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83c9e9f16b7408a"/>
  </p:sldMasterIdLst>
  <p:sldIdLst>
    <p:sldId xmlns:r="http://schemas.openxmlformats.org/officeDocument/2006/relationships" id="256" r:id="R1d2b192ff6d14a52"/>
    <p:sldId xmlns:r="http://schemas.openxmlformats.org/officeDocument/2006/relationships" id="257" r:id="Ra75601ca45544091"/>
    <p:sldId xmlns:r="http://schemas.openxmlformats.org/officeDocument/2006/relationships" id="258" r:id="Rd73567fd3b7445ee"/>
    <p:sldId xmlns:r="http://schemas.openxmlformats.org/officeDocument/2006/relationships" id="259" r:id="Rb5bf12d6cfec4f71"/>
    <p:sldId xmlns:r="http://schemas.openxmlformats.org/officeDocument/2006/relationships" id="260" r:id="Rc60b665d2985422b"/>
    <p:sldId xmlns:r="http://schemas.openxmlformats.org/officeDocument/2006/relationships" id="261" r:id="R240972d31e60419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3c9e9f16b7408a" /><Relationship Type="http://schemas.openxmlformats.org/officeDocument/2006/relationships/slide" Target="/ppt/slides/slide1.xml" Id="R1d2b192ff6d14a52" /><Relationship Type="http://schemas.openxmlformats.org/officeDocument/2006/relationships/slide" Target="/ppt/slides/slide2.xml" Id="Ra75601ca45544091" /><Relationship Type="http://schemas.openxmlformats.org/officeDocument/2006/relationships/slide" Target="/ppt/slides/slide3.xml" Id="Rd73567fd3b7445ee" /><Relationship Type="http://schemas.openxmlformats.org/officeDocument/2006/relationships/slide" Target="/ppt/slides/slide4.xml" Id="Rb5bf12d6cfec4f71" /><Relationship Type="http://schemas.openxmlformats.org/officeDocument/2006/relationships/slide" Target="/ppt/slides/slide5.xml" Id="Rc60b665d2985422b" /><Relationship Type="http://schemas.openxmlformats.org/officeDocument/2006/relationships/slide" Target="/ppt/slides/slide6.xml" Id="R240972d31e60419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a68489f4ff4e8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d731c0ff3b47b1" /><Relationship Type="http://schemas.openxmlformats.org/officeDocument/2006/relationships/theme" Target="/ppt/slideMasters/theme/theme1.xml" Id="R9959c4011b544cb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ed731c0ff3b47b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ece09c56dc479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694ec5b8c64c1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4ebd3fba8d4c0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8a7468b7b5448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50b3e08e8f471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36f78621994d7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LÆSHØ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LÆSHØ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LÆSHØ EIENDOM AS ble etablert [år] og holder til i Lom.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LÆSHØ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LÆSHØ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LÆSHØ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KRISTIAN SVEEN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THORSTEIN STEINEHAUGEN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LÆSHØ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Industrivegen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2686 Lom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21 18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986 469 729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LÆSHØ EIENDOM AS</a:t>
            </a:r>
          </a:p>
        </p:txBody>
      </p:sp>
    </p:spTree>
  </p:cSld>
  <p:clrMapOvr>
    <a:masterClrMapping xmlns:a="http://schemas.openxmlformats.org/drawingml/2006/main"/>
  </p:clrMapOvr>
</p:sld>
</file>