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ff5ac3333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00f177a0a4db1"/>
  </p:sldMasterIdLst>
  <p:sldIdLst>
    <p:sldId xmlns:r="http://schemas.openxmlformats.org/officeDocument/2006/relationships" id="256" r:id="R19c0096664174d33"/>
    <p:sldId xmlns:r="http://schemas.openxmlformats.org/officeDocument/2006/relationships" id="257" r:id="Rd609047c6cf64407"/>
    <p:sldId xmlns:r="http://schemas.openxmlformats.org/officeDocument/2006/relationships" id="258" r:id="R3bb93be5d050438f"/>
    <p:sldId xmlns:r="http://schemas.openxmlformats.org/officeDocument/2006/relationships" id="259" r:id="Rd4ad6321fa78456f"/>
    <p:sldId xmlns:r="http://schemas.openxmlformats.org/officeDocument/2006/relationships" id="260" r:id="R5dee40c1870044e7"/>
    <p:sldId xmlns:r="http://schemas.openxmlformats.org/officeDocument/2006/relationships" id="261" r:id="R634d469b2f034a72"/>
    <p:sldId xmlns:r="http://schemas.openxmlformats.org/officeDocument/2006/relationships" id="262" r:id="R3100f32e7633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00f177a0a4db1" /><Relationship Type="http://schemas.openxmlformats.org/officeDocument/2006/relationships/slide" Target="/ppt/slides/slide1.xml" Id="R19c0096664174d33" /><Relationship Type="http://schemas.openxmlformats.org/officeDocument/2006/relationships/slide" Target="/ppt/slides/slide2.xml" Id="Rd609047c6cf64407" /><Relationship Type="http://schemas.openxmlformats.org/officeDocument/2006/relationships/slide" Target="/ppt/slides/slide3.xml" Id="R3bb93be5d050438f" /><Relationship Type="http://schemas.openxmlformats.org/officeDocument/2006/relationships/slide" Target="/ppt/slides/slide4.xml" Id="Rd4ad6321fa78456f" /><Relationship Type="http://schemas.openxmlformats.org/officeDocument/2006/relationships/slide" Target="/ppt/slides/slide5.xml" Id="R5dee40c1870044e7" /><Relationship Type="http://schemas.openxmlformats.org/officeDocument/2006/relationships/slide" Target="/ppt/slides/slide6.xml" Id="R634d469b2f034a72" /><Relationship Type="http://schemas.openxmlformats.org/officeDocument/2006/relationships/slide" Target="/ppt/slides/slide7.xml" Id="R3100f32e7633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37aae9efe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88278e9c1406f" /><Relationship Type="http://schemas.openxmlformats.org/officeDocument/2006/relationships/theme" Target="/ppt/slideMasters/theme/theme1.xml" Id="Rb63bd8c66cd4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88278e9c1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21c71f093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7430e0bb4b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0d7fb115c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d233ea696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a8f78b221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db87a21a5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2a8a8eb68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ØKONOMI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ØKONOMI &amp; REGNSKAP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14 444 025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4 530 201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KARI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GULAKER ANNE GURI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HILMO GUNN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MOSLET UNNI SOFIE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NYKKELMO SIV IREN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SVELMO SUNNIVA MOEN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firmapost@selburegnskap.no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986 486 666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