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32666e944047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f8e8d0c10474032"/>
  </p:sldMasterIdLst>
  <p:sldIdLst>
    <p:sldId xmlns:r="http://schemas.openxmlformats.org/officeDocument/2006/relationships" id="256" r:id="R1535fc58e69c4ab2"/>
    <p:sldId xmlns:r="http://schemas.openxmlformats.org/officeDocument/2006/relationships" id="257" r:id="R6a6ba26ccdc74618"/>
    <p:sldId xmlns:r="http://schemas.openxmlformats.org/officeDocument/2006/relationships" id="258" r:id="R8b37a7839b4f4aca"/>
    <p:sldId xmlns:r="http://schemas.openxmlformats.org/officeDocument/2006/relationships" id="259" r:id="Rc94476895f1c4701"/>
    <p:sldId xmlns:r="http://schemas.openxmlformats.org/officeDocument/2006/relationships" id="260" r:id="Ree85fba105b04dd8"/>
    <p:sldId xmlns:r="http://schemas.openxmlformats.org/officeDocument/2006/relationships" id="261" r:id="Rad88a24e931d4d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8e8d0c10474032" /><Relationship Type="http://schemas.openxmlformats.org/officeDocument/2006/relationships/slide" Target="/ppt/slides/slide1.xml" Id="R1535fc58e69c4ab2" /><Relationship Type="http://schemas.openxmlformats.org/officeDocument/2006/relationships/slide" Target="/ppt/slides/slide2.xml" Id="R6a6ba26ccdc74618" /><Relationship Type="http://schemas.openxmlformats.org/officeDocument/2006/relationships/slide" Target="/ppt/slides/slide3.xml" Id="R8b37a7839b4f4aca" /><Relationship Type="http://schemas.openxmlformats.org/officeDocument/2006/relationships/slide" Target="/ppt/slides/slide4.xml" Id="Rc94476895f1c4701" /><Relationship Type="http://schemas.openxmlformats.org/officeDocument/2006/relationships/slide" Target="/ppt/slides/slide5.xml" Id="Ree85fba105b04dd8" /><Relationship Type="http://schemas.openxmlformats.org/officeDocument/2006/relationships/slide" Target="/ppt/slides/slide6.xml" Id="Rad88a24e931d4d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491b488ebb4ed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ee7db25897411b" /><Relationship Type="http://schemas.openxmlformats.org/officeDocument/2006/relationships/theme" Target="/ppt/slideMasters/theme/theme1.xml" Id="Rb2dff5c4c41643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fee7db25897411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7dd2a1340c48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ef39716438448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708e0426ad498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617c7101bb4c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74107edef7442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30ada6c87f4b9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NOROL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NOROL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NOROL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NOROL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NOROL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NOROL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Østerøy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4780 Brekkestø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37 27 54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986 488 677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NOROL AS</a:t>
            </a:r>
          </a:p>
        </p:txBody>
      </p:sp>
    </p:spTree>
  </p:cSld>
  <p:clrMapOvr>
    <a:masterClrMapping xmlns:a="http://schemas.openxmlformats.org/drawingml/2006/main"/>
  </p:clrMapOvr>
</p:sld>
</file>