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e13f24a414d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cecffadb94254"/>
  </p:sldMasterIdLst>
  <p:sldIdLst>
    <p:sldId xmlns:r="http://schemas.openxmlformats.org/officeDocument/2006/relationships" id="256" r:id="R47838ae89f5141f6"/>
    <p:sldId xmlns:r="http://schemas.openxmlformats.org/officeDocument/2006/relationships" id="257" r:id="R83e2fc86af254fe9"/>
    <p:sldId xmlns:r="http://schemas.openxmlformats.org/officeDocument/2006/relationships" id="258" r:id="Rf892d301c8bc42cc"/>
    <p:sldId xmlns:r="http://schemas.openxmlformats.org/officeDocument/2006/relationships" id="259" r:id="R63b7962c90fb4a3a"/>
    <p:sldId xmlns:r="http://schemas.openxmlformats.org/officeDocument/2006/relationships" id="260" r:id="R27e49a3ed5474a82"/>
    <p:sldId xmlns:r="http://schemas.openxmlformats.org/officeDocument/2006/relationships" id="261" r:id="Rbb699ab11bc2450a"/>
    <p:sldId xmlns:r="http://schemas.openxmlformats.org/officeDocument/2006/relationships" id="262" r:id="Rd8a67c3020644a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cecffadb94254" /><Relationship Type="http://schemas.openxmlformats.org/officeDocument/2006/relationships/slide" Target="/ppt/slides/slide1.xml" Id="R47838ae89f5141f6" /><Relationship Type="http://schemas.openxmlformats.org/officeDocument/2006/relationships/slide" Target="/ppt/slides/slide2.xml" Id="R83e2fc86af254fe9" /><Relationship Type="http://schemas.openxmlformats.org/officeDocument/2006/relationships/slide" Target="/ppt/slides/slide3.xml" Id="Rf892d301c8bc42cc" /><Relationship Type="http://schemas.openxmlformats.org/officeDocument/2006/relationships/slide" Target="/ppt/slides/slide4.xml" Id="R63b7962c90fb4a3a" /><Relationship Type="http://schemas.openxmlformats.org/officeDocument/2006/relationships/slide" Target="/ppt/slides/slide5.xml" Id="R27e49a3ed5474a82" /><Relationship Type="http://schemas.openxmlformats.org/officeDocument/2006/relationships/slide" Target="/ppt/slides/slide6.xml" Id="Rbb699ab11bc2450a" /><Relationship Type="http://schemas.openxmlformats.org/officeDocument/2006/relationships/slide" Target="/ppt/slides/slide7.xml" Id="Rd8a67c3020644a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9df73f438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79f7118d640e1" /><Relationship Type="http://schemas.openxmlformats.org/officeDocument/2006/relationships/theme" Target="/ppt/slideMasters/theme/theme1.xml" Id="R5d27b510cb82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79f7118d6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40280e435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2a3c056b74c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a0ae189a0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4513c0aa9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a4f8e7fbf44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bd872d2c1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4e72c32c7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NOROL AS ble etablert [år] og holder til i Brekkestø.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968 020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22 159 697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22 359 709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BØRRESEN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BØRRESEN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GUSTAVSEN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4780 Brekkestø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54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986 488 677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NOROL AS</a:t>
            </a:r>
          </a:p>
        </p:txBody>
      </p:sp>
    </p:spTree>
  </p:cSld>
  <p:clrMapOvr>
    <a:masterClrMapping xmlns:a="http://schemas.openxmlformats.org/drawingml/2006/main"/>
  </p:clrMapOvr>
</p:sld>
</file>