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ac8242630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68fdf5f8b4fca"/>
  </p:sldMasterIdLst>
  <p:sldIdLst>
    <p:sldId xmlns:r="http://schemas.openxmlformats.org/officeDocument/2006/relationships" id="256" r:id="Rb530ce31dcaf4a90"/>
    <p:sldId xmlns:r="http://schemas.openxmlformats.org/officeDocument/2006/relationships" id="257" r:id="R1b44791f07ab4e6b"/>
    <p:sldId xmlns:r="http://schemas.openxmlformats.org/officeDocument/2006/relationships" id="258" r:id="R750d02d77a5944ab"/>
    <p:sldId xmlns:r="http://schemas.openxmlformats.org/officeDocument/2006/relationships" id="259" r:id="R77a0037d28bb4070"/>
    <p:sldId xmlns:r="http://schemas.openxmlformats.org/officeDocument/2006/relationships" id="260" r:id="Re6b1cf3c905141e9"/>
    <p:sldId xmlns:r="http://schemas.openxmlformats.org/officeDocument/2006/relationships" id="261" r:id="R1fa831e8245c4b65"/>
    <p:sldId xmlns:r="http://schemas.openxmlformats.org/officeDocument/2006/relationships" id="262" r:id="R5332c79bb97f43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68fdf5f8b4fca" /><Relationship Type="http://schemas.openxmlformats.org/officeDocument/2006/relationships/slide" Target="/ppt/slides/slide1.xml" Id="Rb530ce31dcaf4a90" /><Relationship Type="http://schemas.openxmlformats.org/officeDocument/2006/relationships/slide" Target="/ppt/slides/slide2.xml" Id="R1b44791f07ab4e6b" /><Relationship Type="http://schemas.openxmlformats.org/officeDocument/2006/relationships/slide" Target="/ppt/slides/slide3.xml" Id="R750d02d77a5944ab" /><Relationship Type="http://schemas.openxmlformats.org/officeDocument/2006/relationships/slide" Target="/ppt/slides/slide4.xml" Id="R77a0037d28bb4070" /><Relationship Type="http://schemas.openxmlformats.org/officeDocument/2006/relationships/slide" Target="/ppt/slides/slide5.xml" Id="Re6b1cf3c905141e9" /><Relationship Type="http://schemas.openxmlformats.org/officeDocument/2006/relationships/slide" Target="/ppt/slides/slide6.xml" Id="R1fa831e8245c4b65" /><Relationship Type="http://schemas.openxmlformats.org/officeDocument/2006/relationships/slide" Target="/ppt/slides/slide7.xml" Id="R5332c79bb97f43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66f5b619b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0276cc5042a2" /><Relationship Type="http://schemas.openxmlformats.org/officeDocument/2006/relationships/theme" Target="/ppt/slideMasters/theme/theme1.xml" Id="R96baa42350f0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b0276cc50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ff1644e6f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e73d40883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b4253af42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029190f64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505ea501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a6b96141d46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ec606a8ed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QUATTRO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QUATTRO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−1 057 896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18 766 427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20 125 946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Public Property Invest ASA,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16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986 492 607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QUATTRO EIENDOM AS</a:t>
            </a:r>
          </a:p>
        </p:txBody>
      </p:sp>
    </p:spTree>
  </p:cSld>
  <p:clrMapOvr>
    <a:masterClrMapping xmlns:a="http://schemas.openxmlformats.org/drawingml/2006/main"/>
  </p:clrMapOvr>
</p:sld>
</file>